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70" r:id="rId2"/>
    <p:sldId id="257" r:id="rId3"/>
    <p:sldId id="258" r:id="rId4"/>
    <p:sldId id="259" r:id="rId5"/>
    <p:sldId id="260" r:id="rId6"/>
    <p:sldId id="261"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7B7560-09D0-B6D1-E7A7-FF5BDAA79AB8}"/>
              </a:ext>
            </a:extLst>
          </p:cNvPr>
          <p:cNvSpPr txBox="1">
            <a:spLocks noGrp="1"/>
          </p:cNvSpPr>
          <p:nvPr>
            <p:ph type="hdr" sz="quarter"/>
          </p:nvPr>
        </p:nvSpPr>
        <p:spPr>
          <a:xfrm>
            <a:off x="0" y="0"/>
            <a:ext cx="2976173" cy="456900"/>
          </a:xfrm>
          <a:prstGeom prst="rect">
            <a:avLst/>
          </a:prstGeom>
          <a:noFill/>
          <a:ln cap="flat">
            <a:noFill/>
          </a:ln>
        </p:spPr>
        <p:txBody>
          <a:bodyPr vert="horz" wrap="square" lIns="78903" tIns="39452" rIns="78903" bIns="39452" anchorCtr="0" compatLnSpc="0">
            <a:noAutofit/>
          </a:bodyPr>
          <a:lstStyle/>
          <a:p>
            <a:pPr hangingPunct="0">
              <a:defRPr sz="1400"/>
            </a:pPr>
            <a:endParaRPr lang="en-IN" sz="1200">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ED07C725-061E-7B62-784C-2238F96E051F}"/>
              </a:ext>
            </a:extLst>
          </p:cNvPr>
          <p:cNvSpPr txBox="1">
            <a:spLocks noGrp="1"/>
          </p:cNvSpPr>
          <p:nvPr>
            <p:ph type="dt" sz="quarter" idx="1"/>
          </p:nvPr>
        </p:nvSpPr>
        <p:spPr>
          <a:xfrm>
            <a:off x="3881795" y="0"/>
            <a:ext cx="2976173" cy="456900"/>
          </a:xfrm>
          <a:prstGeom prst="rect">
            <a:avLst/>
          </a:prstGeom>
          <a:noFill/>
          <a:ln cap="flat">
            <a:noFill/>
          </a:ln>
        </p:spPr>
        <p:txBody>
          <a:bodyPr vert="horz" wrap="square" lIns="78903" tIns="39452" rIns="78903" bIns="39452" anchorCtr="0" compatLnSpc="0">
            <a:noAutofit/>
          </a:bodyPr>
          <a:lstStyle/>
          <a:p>
            <a:pPr algn="r" hangingPunct="0">
              <a:defRPr sz="1400"/>
            </a:pPr>
            <a:endParaRPr lang="en-IN" sz="1200">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BFCB5F13-168B-E126-D44E-EC39988EF53E}"/>
              </a:ext>
            </a:extLst>
          </p:cNvPr>
          <p:cNvSpPr txBox="1">
            <a:spLocks noGrp="1"/>
          </p:cNvSpPr>
          <p:nvPr>
            <p:ph type="ftr" sz="quarter" idx="2"/>
          </p:nvPr>
        </p:nvSpPr>
        <p:spPr>
          <a:xfrm>
            <a:off x="0" y="8686952"/>
            <a:ext cx="2976173" cy="456900"/>
          </a:xfrm>
          <a:prstGeom prst="rect">
            <a:avLst/>
          </a:prstGeom>
          <a:noFill/>
          <a:ln cap="flat">
            <a:noFill/>
          </a:ln>
        </p:spPr>
        <p:txBody>
          <a:bodyPr vert="horz" wrap="square" lIns="78903" tIns="39452" rIns="78903" bIns="39452" anchor="b" anchorCtr="0" compatLnSpc="0">
            <a:noAutofit/>
          </a:bodyPr>
          <a:lstStyle/>
          <a:p>
            <a:pPr hangingPunct="0">
              <a:defRPr sz="1400"/>
            </a:pPr>
            <a:endParaRPr lang="en-IN" sz="1200">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0B415147-8257-19FE-027A-8B9B7F53245D}"/>
              </a:ext>
            </a:extLst>
          </p:cNvPr>
          <p:cNvSpPr txBox="1">
            <a:spLocks noGrp="1"/>
          </p:cNvSpPr>
          <p:nvPr>
            <p:ph type="sldNum" sz="quarter" idx="3"/>
          </p:nvPr>
        </p:nvSpPr>
        <p:spPr>
          <a:xfrm>
            <a:off x="3881795" y="8686952"/>
            <a:ext cx="2976173" cy="456900"/>
          </a:xfrm>
          <a:prstGeom prst="rect">
            <a:avLst/>
          </a:prstGeom>
          <a:noFill/>
          <a:ln cap="flat">
            <a:noFill/>
          </a:ln>
        </p:spPr>
        <p:txBody>
          <a:bodyPr vert="horz" wrap="square" lIns="78903" tIns="39452" rIns="78903" bIns="39452" anchor="b" anchorCtr="0" compatLnSpc="0">
            <a:noAutofit/>
          </a:bodyPr>
          <a:lstStyle/>
          <a:p>
            <a:pPr algn="r" hangingPunct="0">
              <a:defRPr sz="1400"/>
            </a:pPr>
            <a:fld id="{80CC8590-45B7-47D2-BB35-37863D322812}" type="slidenum">
              <a:t>‹#›</a:t>
            </a:fld>
            <a:endParaRPr lang="en-IN" sz="120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14124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688D2-7AEF-36DF-4AB7-60C17EE0F6F0}"/>
              </a:ext>
            </a:extLst>
          </p:cNvPr>
          <p:cNvSpPr>
            <a:spLocks noGrp="1" noRot="1" noChangeAspect="1"/>
          </p:cNvSpPr>
          <p:nvPr>
            <p:ph type="sldImg" idx="2"/>
          </p:nvPr>
        </p:nvSpPr>
        <p:spPr>
          <a:xfrm>
            <a:off x="1004040" y="694800"/>
            <a:ext cx="4848840" cy="3428639"/>
          </a:xfrm>
          <a:prstGeom prst="rect">
            <a:avLst/>
          </a:prstGeom>
          <a:noFill/>
          <a:ln>
            <a:noFill/>
            <a:prstDash val="solid"/>
          </a:ln>
        </p:spPr>
      </p:sp>
      <p:sp>
        <p:nvSpPr>
          <p:cNvPr id="3" name="Notes Placeholder 2">
            <a:extLst>
              <a:ext uri="{FF2B5EF4-FFF2-40B4-BE49-F238E27FC236}">
                <a16:creationId xmlns:a16="http://schemas.microsoft.com/office/drawing/2014/main" id="{948A8F2E-B85F-0DFE-D3CF-C40EBB2A230B}"/>
              </a:ext>
            </a:extLst>
          </p:cNvPr>
          <p:cNvSpPr txBox="1">
            <a:spLocks noGrp="1"/>
          </p:cNvSpPr>
          <p:nvPr>
            <p:ph type="body" sz="quarter" idx="3"/>
          </p:nvPr>
        </p:nvSpPr>
        <p:spPr>
          <a:xfrm>
            <a:off x="685799" y="4343040"/>
            <a:ext cx="5486040" cy="4114440"/>
          </a:xfrm>
          <a:prstGeom prst="rect">
            <a:avLst/>
          </a:prstGeom>
          <a:noFill/>
          <a:ln>
            <a:noFill/>
          </a:ln>
        </p:spPr>
        <p:txBody>
          <a:bodyPr lIns="0" tIns="0" rIns="0" bIns="0"/>
          <a:lstStyle/>
          <a:p>
            <a:endParaRPr lang="en-IN"/>
          </a:p>
        </p:txBody>
      </p:sp>
      <p:sp>
        <p:nvSpPr>
          <p:cNvPr id="4" name="Header Placeholder 3">
            <a:extLst>
              <a:ext uri="{FF2B5EF4-FFF2-40B4-BE49-F238E27FC236}">
                <a16:creationId xmlns:a16="http://schemas.microsoft.com/office/drawing/2014/main" id="{DC81005B-2126-DD6B-61D9-D8408C4C2FAA}"/>
              </a:ext>
            </a:extLst>
          </p:cNvPr>
          <p:cNvSpPr txBox="1">
            <a:spLocks noGrp="1"/>
          </p:cNvSpPr>
          <p:nvPr>
            <p:ph type="hdr" sz="quarter"/>
          </p:nvPr>
        </p:nvSpPr>
        <p:spPr>
          <a:xfrm>
            <a:off x="0" y="0"/>
            <a:ext cx="2976120" cy="456839"/>
          </a:xfrm>
          <a:prstGeom prst="rect">
            <a:avLst/>
          </a:prstGeom>
          <a:noFill/>
          <a:ln>
            <a:noFill/>
          </a:ln>
        </p:spPr>
        <p:txBody>
          <a:bodyPr vert="horz" lIns="0" tIns="0" rIns="0" bIns="0" anchorCtr="0">
            <a:noAutofit/>
          </a:bodyPr>
          <a:lstStyle>
            <a:lvl1pPr lvl="0" rtl="0" hangingPunct="0">
              <a:buNone/>
              <a:tabLst/>
              <a:defRPr lang="en-IN" sz="1400" kern="1200">
                <a:latin typeface="Liberation Sans" pitchFamily="18"/>
                <a:ea typeface="DejaVu Sans" pitchFamily="2"/>
                <a:cs typeface="DejaVu Sans" pitchFamily="2"/>
              </a:defRPr>
            </a:lvl1pPr>
          </a:lstStyle>
          <a:p>
            <a:pPr lvl="0"/>
            <a:endParaRPr lang="en-IN"/>
          </a:p>
        </p:txBody>
      </p:sp>
      <p:sp>
        <p:nvSpPr>
          <p:cNvPr id="5" name="Date Placeholder 4">
            <a:extLst>
              <a:ext uri="{FF2B5EF4-FFF2-40B4-BE49-F238E27FC236}">
                <a16:creationId xmlns:a16="http://schemas.microsoft.com/office/drawing/2014/main" id="{EB51F161-D534-36E5-3062-FD8E797C187B}"/>
              </a:ext>
            </a:extLst>
          </p:cNvPr>
          <p:cNvSpPr txBox="1">
            <a:spLocks noGrp="1"/>
          </p:cNvSpPr>
          <p:nvPr>
            <p:ph type="dt" idx="1"/>
          </p:nvPr>
        </p:nvSpPr>
        <p:spPr>
          <a:xfrm>
            <a:off x="3881520" y="0"/>
            <a:ext cx="2976120" cy="456839"/>
          </a:xfrm>
          <a:prstGeom prst="rect">
            <a:avLst/>
          </a:prstGeom>
          <a:noFill/>
          <a:ln>
            <a:noFill/>
          </a:ln>
        </p:spPr>
        <p:txBody>
          <a:bodyPr vert="horz" lIns="0" tIns="0" rIns="0" bIns="0" anchorCtr="0">
            <a:noAutofit/>
          </a:bodyPr>
          <a:lstStyle>
            <a:lvl1pPr lvl="0" algn="r" rtl="0" hangingPunct="0">
              <a:buNone/>
              <a:tabLst/>
              <a:defRPr lang="en-IN" sz="1400" kern="1200">
                <a:latin typeface="Liberation Sans" pitchFamily="18"/>
                <a:ea typeface="DejaVu Sans" pitchFamily="2"/>
                <a:cs typeface="DejaVu Sans" pitchFamily="2"/>
              </a:defRPr>
            </a:lvl1pPr>
          </a:lstStyle>
          <a:p>
            <a:pPr lvl="0"/>
            <a:endParaRPr lang="en-IN"/>
          </a:p>
        </p:txBody>
      </p:sp>
      <p:sp>
        <p:nvSpPr>
          <p:cNvPr id="6" name="Footer Placeholder 5">
            <a:extLst>
              <a:ext uri="{FF2B5EF4-FFF2-40B4-BE49-F238E27FC236}">
                <a16:creationId xmlns:a16="http://schemas.microsoft.com/office/drawing/2014/main" id="{D3A115ED-8E2A-5627-2899-DE7EFEB96620}"/>
              </a:ext>
            </a:extLst>
          </p:cNvPr>
          <p:cNvSpPr txBox="1">
            <a:spLocks noGrp="1"/>
          </p:cNvSpPr>
          <p:nvPr>
            <p:ph type="ftr" sz="quarter" idx="4"/>
          </p:nvPr>
        </p:nvSpPr>
        <p:spPr>
          <a:xfrm>
            <a:off x="0" y="8686800"/>
            <a:ext cx="2976120" cy="456839"/>
          </a:xfrm>
          <a:prstGeom prst="rect">
            <a:avLst/>
          </a:prstGeom>
          <a:noFill/>
          <a:ln>
            <a:noFill/>
          </a:ln>
        </p:spPr>
        <p:txBody>
          <a:bodyPr vert="horz" lIns="0" tIns="0" rIns="0" bIns="0" anchor="b" anchorCtr="0">
            <a:noAutofit/>
          </a:bodyPr>
          <a:lstStyle>
            <a:lvl1pPr lvl="0" rtl="0" hangingPunct="0">
              <a:buNone/>
              <a:tabLst/>
              <a:defRPr lang="en-IN" sz="1400" kern="1200">
                <a:latin typeface="Liberation Sans" pitchFamily="18"/>
                <a:ea typeface="DejaVu Sans" pitchFamily="2"/>
                <a:cs typeface="DejaVu Sans" pitchFamily="2"/>
              </a:defRPr>
            </a:lvl1pPr>
          </a:lstStyle>
          <a:p>
            <a:pPr lvl="0"/>
            <a:endParaRPr lang="en-IN"/>
          </a:p>
        </p:txBody>
      </p:sp>
      <p:sp>
        <p:nvSpPr>
          <p:cNvPr id="7" name="Slide Number Placeholder 6">
            <a:extLst>
              <a:ext uri="{FF2B5EF4-FFF2-40B4-BE49-F238E27FC236}">
                <a16:creationId xmlns:a16="http://schemas.microsoft.com/office/drawing/2014/main" id="{11E24B4D-7836-B6BE-8F6E-5951DD4226BD}"/>
              </a:ext>
            </a:extLst>
          </p:cNvPr>
          <p:cNvSpPr txBox="1">
            <a:spLocks noGrp="1"/>
          </p:cNvSpPr>
          <p:nvPr>
            <p:ph type="sldNum" sz="quarter" idx="5"/>
          </p:nvPr>
        </p:nvSpPr>
        <p:spPr>
          <a:xfrm>
            <a:off x="3881520" y="8686800"/>
            <a:ext cx="2976120" cy="456839"/>
          </a:xfrm>
          <a:prstGeom prst="rect">
            <a:avLst/>
          </a:prstGeom>
          <a:noFill/>
          <a:ln>
            <a:noFill/>
          </a:ln>
        </p:spPr>
        <p:txBody>
          <a:bodyPr vert="horz" lIns="0" tIns="0" rIns="0" bIns="0" anchor="b" anchorCtr="0">
            <a:noAutofit/>
          </a:bodyPr>
          <a:lstStyle>
            <a:lvl1pPr lvl="0" algn="r" rtl="0" hangingPunct="0">
              <a:buNone/>
              <a:tabLst/>
              <a:defRPr lang="en-IN" sz="1400" kern="1200">
                <a:latin typeface="Liberation Sans" pitchFamily="18"/>
                <a:ea typeface="DejaVu Sans" pitchFamily="2"/>
                <a:cs typeface="DejaVu Sans" pitchFamily="2"/>
              </a:defRPr>
            </a:lvl1pPr>
          </a:lstStyle>
          <a:p>
            <a:pPr lvl="0"/>
            <a:fld id="{F6E8D2FB-8823-47ED-BC90-214E5713A54E}" type="slidenum">
              <a:t>‹#›</a:t>
            </a:fld>
            <a:endParaRPr lang="en-IN"/>
          </a:p>
        </p:txBody>
      </p:sp>
    </p:spTree>
    <p:extLst>
      <p:ext uri="{BB962C8B-B14F-4D97-AF65-F5344CB8AC3E}">
        <p14:creationId xmlns:p14="http://schemas.microsoft.com/office/powerpoint/2010/main" val="342634810"/>
      </p:ext>
    </p:extLst>
  </p:cSld>
  <p:clrMap bg1="lt1" tx1="dk1" bg2="lt2" tx2="dk2" accent1="accent1" accent2="accent2" accent3="accent3" accent4="accent4" accent5="accent5" accent6="accent6" hlink="hlink" folHlink="folHlink"/>
  <p:notesStyle>
    <a:lvl1pPr marL="216000" marR="0" indent="-216000" hangingPunct="0">
      <a:tabLst/>
      <a:defRPr lang="en-IN" sz="2400" b="0" i="0" u="none" strike="noStrike" kern="1200" cap="none">
        <a:ln>
          <a:noFill/>
        </a:ln>
        <a:highlight>
          <a:srgbClr val="FFFFFF"/>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FDCEF2-4FBC-D1D1-EE9D-42D4A2362A04}"/>
              </a:ext>
            </a:extLst>
          </p:cNvPr>
          <p:cNvSpPr txBox="1">
            <a:spLocks noGrp="1"/>
          </p:cNvSpPr>
          <p:nvPr>
            <p:ph type="sldNum" sz="quarter" idx="5"/>
          </p:nvPr>
        </p:nvSpPr>
        <p:spPr>
          <a:ln/>
        </p:spPr>
        <p:txBody>
          <a:bodyPr vert="horz" lIns="0" tIns="0" rIns="0" bIns="0" anchor="b" anchorCtr="0">
            <a:noAutofit/>
          </a:bodyPr>
          <a:lstStyle/>
          <a:p>
            <a:pPr lvl="0"/>
            <a:fld id="{56BF0CF8-C851-453C-BDFF-9C91AFAEA22F}" type="slidenum">
              <a:t>1</a:t>
            </a:fld>
            <a:endParaRPr lang="en-IN"/>
          </a:p>
        </p:txBody>
      </p:sp>
      <p:sp>
        <p:nvSpPr>
          <p:cNvPr id="2" name="Slide Image Placeholder 1">
            <a:extLst>
              <a:ext uri="{FF2B5EF4-FFF2-40B4-BE49-F238E27FC236}">
                <a16:creationId xmlns:a16="http://schemas.microsoft.com/office/drawing/2014/main" id="{FF7490E6-5AED-F2B4-1F83-ADEEA64C0580}"/>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2A4471CB-48F2-4A02-65E7-19B7918D1EE2}"/>
              </a:ext>
            </a:extLst>
          </p:cNvPr>
          <p:cNvSpPr txBox="1">
            <a:spLocks noGrp="1"/>
          </p:cNvSpPr>
          <p:nvPr>
            <p:ph type="body" sz="quarter" idx="1"/>
          </p:nvPr>
        </p:nvSpPr>
        <p:spPr/>
        <p:txBody>
          <a:bodyPr vert="horz">
            <a:spAutoFit/>
          </a:bodyPr>
          <a:lstStyle/>
          <a:p>
            <a:pPr rtl="0"/>
            <a:endParaRPr lang="en-IN"/>
          </a:p>
        </p:txBody>
      </p:sp>
    </p:spTree>
    <p:extLst>
      <p:ext uri="{BB962C8B-B14F-4D97-AF65-F5344CB8AC3E}">
        <p14:creationId xmlns:p14="http://schemas.microsoft.com/office/powerpoint/2010/main" val="4072114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06ACA7F-DFB8-FA5A-AD1E-97932E42C20F}"/>
              </a:ext>
            </a:extLst>
          </p:cNvPr>
          <p:cNvSpPr txBox="1">
            <a:spLocks noGrp="1"/>
          </p:cNvSpPr>
          <p:nvPr>
            <p:ph type="sldNum" sz="quarter" idx="5"/>
          </p:nvPr>
        </p:nvSpPr>
        <p:spPr>
          <a:ln/>
        </p:spPr>
        <p:txBody>
          <a:bodyPr vert="horz" lIns="0" tIns="0" rIns="0" bIns="0" anchor="b" anchorCtr="0">
            <a:noAutofit/>
          </a:bodyPr>
          <a:lstStyle/>
          <a:p>
            <a:pPr lvl="0"/>
            <a:fld id="{0392D0CC-360F-42F1-830D-8FFE42B6A85C}" type="slidenum">
              <a:t>10</a:t>
            </a:fld>
            <a:endParaRPr lang="en-IN"/>
          </a:p>
        </p:txBody>
      </p:sp>
      <p:sp>
        <p:nvSpPr>
          <p:cNvPr id="2" name="Slide Image Placeholder 1">
            <a:extLst>
              <a:ext uri="{FF2B5EF4-FFF2-40B4-BE49-F238E27FC236}">
                <a16:creationId xmlns:a16="http://schemas.microsoft.com/office/drawing/2014/main" id="{54641039-0ACA-1FDB-19EF-0483A6E684D9}"/>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5CA9278-620E-1DFD-5894-987C43C1E21F}"/>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306C7A9-0432-8599-5757-CDCEE4140F77}"/>
              </a:ext>
            </a:extLst>
          </p:cNvPr>
          <p:cNvSpPr txBox="1">
            <a:spLocks noGrp="1"/>
          </p:cNvSpPr>
          <p:nvPr>
            <p:ph type="sldNum" sz="quarter" idx="5"/>
          </p:nvPr>
        </p:nvSpPr>
        <p:spPr>
          <a:ln/>
        </p:spPr>
        <p:txBody>
          <a:bodyPr vert="horz" lIns="0" tIns="0" rIns="0" bIns="0" anchor="b" anchorCtr="0">
            <a:noAutofit/>
          </a:bodyPr>
          <a:lstStyle/>
          <a:p>
            <a:pPr lvl="0"/>
            <a:fld id="{09D62561-D6FD-4A4D-8E4F-55036EE10592}" type="slidenum">
              <a:t>11</a:t>
            </a:fld>
            <a:endParaRPr lang="en-IN"/>
          </a:p>
        </p:txBody>
      </p:sp>
      <p:sp>
        <p:nvSpPr>
          <p:cNvPr id="2" name="Slide Image Placeholder 1">
            <a:extLst>
              <a:ext uri="{FF2B5EF4-FFF2-40B4-BE49-F238E27FC236}">
                <a16:creationId xmlns:a16="http://schemas.microsoft.com/office/drawing/2014/main" id="{2D413ABA-8EBF-5608-509B-9DD2EB44E4BC}"/>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5CA5C050-916E-1504-DE04-763B99720275}"/>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3F7B48C-0B47-D3D7-11E8-3D7411ECFA51}"/>
              </a:ext>
            </a:extLst>
          </p:cNvPr>
          <p:cNvSpPr txBox="1">
            <a:spLocks noGrp="1"/>
          </p:cNvSpPr>
          <p:nvPr>
            <p:ph type="sldNum" sz="quarter" idx="5"/>
          </p:nvPr>
        </p:nvSpPr>
        <p:spPr>
          <a:ln/>
        </p:spPr>
        <p:txBody>
          <a:bodyPr vert="horz" lIns="0" tIns="0" rIns="0" bIns="0" anchor="b" anchorCtr="0">
            <a:noAutofit/>
          </a:bodyPr>
          <a:lstStyle/>
          <a:p>
            <a:pPr lvl="0"/>
            <a:fld id="{0EE25B81-84DE-4FEF-9572-EE3268A2FCF9}" type="slidenum">
              <a:t>12</a:t>
            </a:fld>
            <a:endParaRPr lang="en-IN"/>
          </a:p>
        </p:txBody>
      </p:sp>
      <p:sp>
        <p:nvSpPr>
          <p:cNvPr id="2" name="Slide Image Placeholder 1">
            <a:extLst>
              <a:ext uri="{FF2B5EF4-FFF2-40B4-BE49-F238E27FC236}">
                <a16:creationId xmlns:a16="http://schemas.microsoft.com/office/drawing/2014/main" id="{FB323762-2010-BC83-94FE-1EB36D3F9498}"/>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7446996-BDC2-4986-112E-2D12D1F57265}"/>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E51CF0D-E756-B132-C247-F41FC701B86B}"/>
              </a:ext>
            </a:extLst>
          </p:cNvPr>
          <p:cNvSpPr txBox="1">
            <a:spLocks noGrp="1"/>
          </p:cNvSpPr>
          <p:nvPr>
            <p:ph type="sldNum" sz="quarter" idx="5"/>
          </p:nvPr>
        </p:nvSpPr>
        <p:spPr>
          <a:ln/>
        </p:spPr>
        <p:txBody>
          <a:bodyPr vert="horz" lIns="0" tIns="0" rIns="0" bIns="0" anchor="b" anchorCtr="0">
            <a:noAutofit/>
          </a:bodyPr>
          <a:lstStyle/>
          <a:p>
            <a:pPr lvl="0"/>
            <a:fld id="{BAFF0702-7B14-4FE5-A3DA-721CE69BBBE0}" type="slidenum">
              <a:t>13</a:t>
            </a:fld>
            <a:endParaRPr lang="en-IN"/>
          </a:p>
        </p:txBody>
      </p:sp>
      <p:sp>
        <p:nvSpPr>
          <p:cNvPr id="2" name="Slide Image Placeholder 1">
            <a:extLst>
              <a:ext uri="{FF2B5EF4-FFF2-40B4-BE49-F238E27FC236}">
                <a16:creationId xmlns:a16="http://schemas.microsoft.com/office/drawing/2014/main" id="{6D30FC51-BF9D-094B-08B2-9738906A3C94}"/>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B1CF8507-D181-0C7B-2054-8F7C694EBADC}"/>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A0C7E4E-B278-D68D-18D4-7158D81D16AB}"/>
              </a:ext>
            </a:extLst>
          </p:cNvPr>
          <p:cNvSpPr txBox="1">
            <a:spLocks noGrp="1"/>
          </p:cNvSpPr>
          <p:nvPr>
            <p:ph type="sldNum" sz="quarter" idx="5"/>
          </p:nvPr>
        </p:nvSpPr>
        <p:spPr>
          <a:ln/>
        </p:spPr>
        <p:txBody>
          <a:bodyPr vert="horz" lIns="0" tIns="0" rIns="0" bIns="0" anchor="b" anchorCtr="0">
            <a:noAutofit/>
          </a:bodyPr>
          <a:lstStyle/>
          <a:p>
            <a:pPr lvl="0"/>
            <a:fld id="{9D504AE9-4D48-46A6-A87B-C1A0CA8A4FBF}" type="slidenum">
              <a:t>2</a:t>
            </a:fld>
            <a:endParaRPr lang="en-IN"/>
          </a:p>
        </p:txBody>
      </p:sp>
      <p:sp>
        <p:nvSpPr>
          <p:cNvPr id="2" name="Slide Image Placeholder 1">
            <a:extLst>
              <a:ext uri="{FF2B5EF4-FFF2-40B4-BE49-F238E27FC236}">
                <a16:creationId xmlns:a16="http://schemas.microsoft.com/office/drawing/2014/main" id="{9AED97C9-3727-E7FB-5EE6-8C6BC7A21891}"/>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F9035305-42BA-D7EE-5C02-0B0D9B648F62}"/>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423ED8-C36C-D61E-9622-5799189D4A56}"/>
              </a:ext>
            </a:extLst>
          </p:cNvPr>
          <p:cNvSpPr txBox="1">
            <a:spLocks noGrp="1"/>
          </p:cNvSpPr>
          <p:nvPr>
            <p:ph type="sldNum" sz="quarter" idx="5"/>
          </p:nvPr>
        </p:nvSpPr>
        <p:spPr>
          <a:ln/>
        </p:spPr>
        <p:txBody>
          <a:bodyPr vert="horz" lIns="0" tIns="0" rIns="0" bIns="0" anchor="b" anchorCtr="0">
            <a:noAutofit/>
          </a:bodyPr>
          <a:lstStyle/>
          <a:p>
            <a:pPr lvl="0"/>
            <a:fld id="{31610578-9179-4FA7-9A65-D1D4E1D22CE1}" type="slidenum">
              <a:t>3</a:t>
            </a:fld>
            <a:endParaRPr lang="en-IN"/>
          </a:p>
        </p:txBody>
      </p:sp>
      <p:sp>
        <p:nvSpPr>
          <p:cNvPr id="2" name="Slide Image Placeholder 1">
            <a:extLst>
              <a:ext uri="{FF2B5EF4-FFF2-40B4-BE49-F238E27FC236}">
                <a16:creationId xmlns:a16="http://schemas.microsoft.com/office/drawing/2014/main" id="{B956816B-C882-1102-DC5E-25D3FEC729F1}"/>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95E3E490-3946-E4E6-3794-93ABE97C0B03}"/>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5A91CE-7F6D-C685-8A01-260EC5F3C6C1}"/>
              </a:ext>
            </a:extLst>
          </p:cNvPr>
          <p:cNvSpPr txBox="1">
            <a:spLocks noGrp="1"/>
          </p:cNvSpPr>
          <p:nvPr>
            <p:ph type="sldNum" sz="quarter" idx="5"/>
          </p:nvPr>
        </p:nvSpPr>
        <p:spPr>
          <a:ln/>
        </p:spPr>
        <p:txBody>
          <a:bodyPr vert="horz" lIns="0" tIns="0" rIns="0" bIns="0" anchor="b" anchorCtr="0">
            <a:noAutofit/>
          </a:bodyPr>
          <a:lstStyle/>
          <a:p>
            <a:pPr lvl="0"/>
            <a:fld id="{DBAFACC0-EBBA-47FF-B5CB-423F0A96E775}" type="slidenum">
              <a:t>4</a:t>
            </a:fld>
            <a:endParaRPr lang="en-IN"/>
          </a:p>
        </p:txBody>
      </p:sp>
      <p:sp>
        <p:nvSpPr>
          <p:cNvPr id="2" name="Slide Image Placeholder 1">
            <a:extLst>
              <a:ext uri="{FF2B5EF4-FFF2-40B4-BE49-F238E27FC236}">
                <a16:creationId xmlns:a16="http://schemas.microsoft.com/office/drawing/2014/main" id="{1B52D406-D0B7-9B9F-31C5-AD67EFB886EF}"/>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5ACEF478-8C97-4138-38A8-5724691FCF64}"/>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6335B6-0F9D-76B6-CBF4-4907367F4124}"/>
              </a:ext>
            </a:extLst>
          </p:cNvPr>
          <p:cNvSpPr txBox="1">
            <a:spLocks noGrp="1"/>
          </p:cNvSpPr>
          <p:nvPr>
            <p:ph type="sldNum" sz="quarter" idx="5"/>
          </p:nvPr>
        </p:nvSpPr>
        <p:spPr>
          <a:ln/>
        </p:spPr>
        <p:txBody>
          <a:bodyPr vert="horz" lIns="0" tIns="0" rIns="0" bIns="0" anchor="b" anchorCtr="0">
            <a:noAutofit/>
          </a:bodyPr>
          <a:lstStyle/>
          <a:p>
            <a:pPr lvl="0"/>
            <a:fld id="{17A05858-DF53-414D-A688-4A983862DDD0}" type="slidenum">
              <a:t>5</a:t>
            </a:fld>
            <a:endParaRPr lang="en-IN"/>
          </a:p>
        </p:txBody>
      </p:sp>
      <p:sp>
        <p:nvSpPr>
          <p:cNvPr id="2" name="Slide Image Placeholder 1">
            <a:extLst>
              <a:ext uri="{FF2B5EF4-FFF2-40B4-BE49-F238E27FC236}">
                <a16:creationId xmlns:a16="http://schemas.microsoft.com/office/drawing/2014/main" id="{666F786B-1E20-A009-C10B-049FD47B2F2D}"/>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BA78D34-3D4D-F402-3E7D-D4EAA7587342}"/>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F536FB1-E965-371C-BE84-05B3E79931DA}"/>
              </a:ext>
            </a:extLst>
          </p:cNvPr>
          <p:cNvSpPr txBox="1">
            <a:spLocks noGrp="1"/>
          </p:cNvSpPr>
          <p:nvPr>
            <p:ph type="sldNum" sz="quarter" idx="5"/>
          </p:nvPr>
        </p:nvSpPr>
        <p:spPr>
          <a:ln/>
        </p:spPr>
        <p:txBody>
          <a:bodyPr vert="horz" lIns="0" tIns="0" rIns="0" bIns="0" anchor="b" anchorCtr="0">
            <a:noAutofit/>
          </a:bodyPr>
          <a:lstStyle/>
          <a:p>
            <a:pPr lvl="0"/>
            <a:fld id="{40F1330E-C2F3-4ACF-AD0E-C65E6E854B7F}" type="slidenum">
              <a:t>6</a:t>
            </a:fld>
            <a:endParaRPr lang="en-IN"/>
          </a:p>
        </p:txBody>
      </p:sp>
      <p:sp>
        <p:nvSpPr>
          <p:cNvPr id="2" name="Slide Image Placeholder 1">
            <a:extLst>
              <a:ext uri="{FF2B5EF4-FFF2-40B4-BE49-F238E27FC236}">
                <a16:creationId xmlns:a16="http://schemas.microsoft.com/office/drawing/2014/main" id="{7BE19726-85AF-B441-7219-6693CD565FCE}"/>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28781303-B566-E632-46AA-C2F195178C80}"/>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C1BE1E-0C8A-CB32-265E-7A048AB82296}"/>
              </a:ext>
            </a:extLst>
          </p:cNvPr>
          <p:cNvSpPr txBox="1">
            <a:spLocks noGrp="1"/>
          </p:cNvSpPr>
          <p:nvPr>
            <p:ph type="sldNum" sz="quarter" idx="5"/>
          </p:nvPr>
        </p:nvSpPr>
        <p:spPr>
          <a:ln/>
        </p:spPr>
        <p:txBody>
          <a:bodyPr vert="horz" lIns="0" tIns="0" rIns="0" bIns="0" anchor="b" anchorCtr="0">
            <a:noAutofit/>
          </a:bodyPr>
          <a:lstStyle/>
          <a:p>
            <a:pPr lvl="0"/>
            <a:fld id="{E7B811E2-4D6A-49F4-B20E-5DFB5FCFC5F9}" type="slidenum">
              <a:t>7</a:t>
            </a:fld>
            <a:endParaRPr lang="en-IN"/>
          </a:p>
        </p:txBody>
      </p:sp>
      <p:sp>
        <p:nvSpPr>
          <p:cNvPr id="2" name="Slide Image Placeholder 1">
            <a:extLst>
              <a:ext uri="{FF2B5EF4-FFF2-40B4-BE49-F238E27FC236}">
                <a16:creationId xmlns:a16="http://schemas.microsoft.com/office/drawing/2014/main" id="{FCD05668-38E7-C183-114D-A0CD382F182E}"/>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5E99484-FD14-C482-24BB-97BA7E7C4E49}"/>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F70FFC-103C-B0A6-1EB2-243C1400BE15}"/>
              </a:ext>
            </a:extLst>
          </p:cNvPr>
          <p:cNvSpPr txBox="1">
            <a:spLocks noGrp="1"/>
          </p:cNvSpPr>
          <p:nvPr>
            <p:ph type="sldNum" sz="quarter" idx="5"/>
          </p:nvPr>
        </p:nvSpPr>
        <p:spPr>
          <a:ln/>
        </p:spPr>
        <p:txBody>
          <a:bodyPr vert="horz" lIns="0" tIns="0" rIns="0" bIns="0" anchor="b" anchorCtr="0">
            <a:noAutofit/>
          </a:bodyPr>
          <a:lstStyle/>
          <a:p>
            <a:pPr lvl="0"/>
            <a:fld id="{17E51256-1EC8-4BD6-8141-18C5A3FE21A8}" type="slidenum">
              <a:t>8</a:t>
            </a:fld>
            <a:endParaRPr lang="en-IN"/>
          </a:p>
        </p:txBody>
      </p:sp>
      <p:sp>
        <p:nvSpPr>
          <p:cNvPr id="2" name="Slide Image Placeholder 1">
            <a:extLst>
              <a:ext uri="{FF2B5EF4-FFF2-40B4-BE49-F238E27FC236}">
                <a16:creationId xmlns:a16="http://schemas.microsoft.com/office/drawing/2014/main" id="{363D8A8D-A527-ACF8-E9AE-A6CF0E217C66}"/>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B1DE52B1-7B7D-AA66-ACE4-746627956ACA}"/>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754DFD2-BD53-2A85-26B1-BB96FC6B674F}"/>
              </a:ext>
            </a:extLst>
          </p:cNvPr>
          <p:cNvSpPr txBox="1">
            <a:spLocks noGrp="1"/>
          </p:cNvSpPr>
          <p:nvPr>
            <p:ph type="sldNum" sz="quarter" idx="5"/>
          </p:nvPr>
        </p:nvSpPr>
        <p:spPr>
          <a:ln/>
        </p:spPr>
        <p:txBody>
          <a:bodyPr vert="horz" lIns="0" tIns="0" rIns="0" bIns="0" anchor="b" anchorCtr="0">
            <a:noAutofit/>
          </a:bodyPr>
          <a:lstStyle/>
          <a:p>
            <a:pPr lvl="0"/>
            <a:fld id="{4C05F7A7-1D7C-4B01-9C08-CAABED7C83B6}" type="slidenum">
              <a:t>9</a:t>
            </a:fld>
            <a:endParaRPr lang="en-IN"/>
          </a:p>
        </p:txBody>
      </p:sp>
      <p:sp>
        <p:nvSpPr>
          <p:cNvPr id="2" name="Slide Image Placeholder 1">
            <a:extLst>
              <a:ext uri="{FF2B5EF4-FFF2-40B4-BE49-F238E27FC236}">
                <a16:creationId xmlns:a16="http://schemas.microsoft.com/office/drawing/2014/main" id="{11A07C40-0A26-7D3F-9F64-619357232612}"/>
              </a:ext>
            </a:extLst>
          </p:cNvPr>
          <p:cNvSpPr>
            <a:spLocks noGrp="1" noRot="1" noChangeAspect="1" noResize="1"/>
          </p:cNvSpPr>
          <p:nvPr>
            <p:ph type="sldImg"/>
          </p:nvPr>
        </p:nvSpPr>
        <p:spPr>
          <a:xfrm>
            <a:off x="382588" y="695325"/>
            <a:ext cx="6091237"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84B4C10-75F9-60EE-CCA0-5C42BACAC4BB}"/>
              </a:ext>
            </a:extLst>
          </p:cNvPr>
          <p:cNvSpPr txBox="1">
            <a:spLocks noGrp="1"/>
          </p:cNvSpPr>
          <p:nvPr>
            <p:ph type="body" sz="quarter" idx="1"/>
          </p:nvPr>
        </p:nvSpPr>
        <p:spPr/>
        <p:txBody>
          <a:bodyPr vert="horz">
            <a:spAutoFit/>
          </a:bodyPr>
          <a:lstStyle/>
          <a:p>
            <a:pPr rtl="0"/>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996139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33950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1697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987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10/16/2022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97810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67112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10/16/2022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7548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10/16/2022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2712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10/16/2022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005580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10/16/2022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8629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10/16/2022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2665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10/16/2022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63062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lanker-shya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www.netacad.com/courses/packet-trac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BBD-6EB3-C77E-059A-2F196B9B9BF3}"/>
              </a:ext>
            </a:extLst>
          </p:cNvPr>
          <p:cNvSpPr txBox="1">
            <a:spLocks noGrp="1"/>
          </p:cNvSpPr>
          <p:nvPr>
            <p:ph type="title" idx="4294967295"/>
          </p:nvPr>
        </p:nvSpPr>
        <p:spPr>
          <a:xfrm>
            <a:off x="4046538" y="631825"/>
            <a:ext cx="7718114" cy="2797175"/>
          </a:xfrm>
        </p:spPr>
        <p:txBody>
          <a:bodyPr vert="horz" wrap="square" lIns="91440" tIns="45720" rIns="91440" bIns="45720" anchor="b" anchorCtr="0">
            <a:normAutofit/>
          </a:bodyPr>
          <a:lstStyle/>
          <a:p>
            <a:pPr lvl="0" algn="r" rtl="0" hangingPunct="1">
              <a:lnSpc>
                <a:spcPct val="90000"/>
              </a:lnSpc>
            </a:pPr>
            <a:r>
              <a:rPr lang="en-US" sz="6000" b="1" dirty="0">
                <a:solidFill>
                  <a:srgbClr val="000000"/>
                </a:solidFill>
                <a:latin typeface="Calibri Light" pitchFamily="18"/>
              </a:rPr>
              <a:t>Routing Protocols </a:t>
            </a:r>
            <a:br>
              <a:rPr lang="en-US" sz="6000" b="1" dirty="0">
                <a:solidFill>
                  <a:srgbClr val="000000"/>
                </a:solidFill>
                <a:latin typeface="Calibri Light" pitchFamily="18"/>
              </a:rPr>
            </a:br>
            <a:r>
              <a:rPr lang="en-US" sz="6000" b="1" dirty="0">
                <a:solidFill>
                  <a:srgbClr val="000000"/>
                </a:solidFill>
                <a:latin typeface="Calibri Light" pitchFamily="18"/>
              </a:rPr>
              <a:t>in IoT</a:t>
            </a:r>
          </a:p>
        </p:txBody>
      </p:sp>
      <p:sp>
        <p:nvSpPr>
          <p:cNvPr id="3" name="Subtitle 2">
            <a:extLst>
              <a:ext uri="{FF2B5EF4-FFF2-40B4-BE49-F238E27FC236}">
                <a16:creationId xmlns:a16="http://schemas.microsoft.com/office/drawing/2014/main" id="{857F96E3-3AEE-9E8A-5685-6A808970FA80}"/>
              </a:ext>
            </a:extLst>
          </p:cNvPr>
          <p:cNvSpPr txBox="1">
            <a:spLocks noGrp="1"/>
          </p:cNvSpPr>
          <p:nvPr>
            <p:ph type="subTitle" idx="4294967295"/>
          </p:nvPr>
        </p:nvSpPr>
        <p:spPr>
          <a:xfrm>
            <a:off x="5171063" y="5048623"/>
            <a:ext cx="6593589" cy="1701800"/>
          </a:xfrm>
        </p:spPr>
        <p:txBody>
          <a:bodyPr vert="horz" wrap="square" lIns="91440" tIns="45720" rIns="91440" bIns="45720" anchor="t" anchorCtr="0">
            <a:noAutofit/>
          </a:bodyPr>
          <a:lstStyle/>
          <a:p>
            <a:pPr marL="0" lvl="0" indent="0" algn="r" rtl="0" hangingPunct="1">
              <a:lnSpc>
                <a:spcPct val="90000"/>
              </a:lnSpc>
              <a:spcBef>
                <a:spcPts val="1001"/>
              </a:spcBef>
              <a:buNone/>
            </a:pPr>
            <a:r>
              <a:rPr lang="en-US" sz="3000" b="1" dirty="0">
                <a:solidFill>
                  <a:srgbClr val="000000"/>
                </a:solidFill>
                <a:latin typeface="Calibri" pitchFamily="18"/>
              </a:rPr>
              <a:t>Name: </a:t>
            </a:r>
            <a:r>
              <a:rPr lang="en-US" sz="3000" b="1" dirty="0" err="1">
                <a:solidFill>
                  <a:srgbClr val="000000"/>
                </a:solidFill>
                <a:latin typeface="Calibri" pitchFamily="18"/>
              </a:rPr>
              <a:t>Shyam</a:t>
            </a:r>
            <a:r>
              <a:rPr lang="en-US" sz="3000" b="1" dirty="0">
                <a:solidFill>
                  <a:srgbClr val="000000"/>
                </a:solidFill>
                <a:latin typeface="Calibri" pitchFamily="18"/>
              </a:rPr>
              <a:t> Sunder</a:t>
            </a:r>
          </a:p>
          <a:p>
            <a:pPr marL="0" lvl="0" indent="0" algn="r" rtl="0" hangingPunct="1">
              <a:lnSpc>
                <a:spcPct val="90000"/>
              </a:lnSpc>
              <a:spcBef>
                <a:spcPts val="1001"/>
              </a:spcBef>
              <a:buNone/>
            </a:pPr>
            <a:r>
              <a:rPr lang="en-US" sz="3000" b="1" dirty="0">
                <a:solidFill>
                  <a:srgbClr val="000000"/>
                </a:solidFill>
                <a:latin typeface="Calibri" pitchFamily="18"/>
              </a:rPr>
              <a:t>Registration No: 2021PGCACA043</a:t>
            </a:r>
          </a:p>
          <a:p>
            <a:pPr lvl="0" algn="r" rtl="0" hangingPunct="1">
              <a:lnSpc>
                <a:spcPct val="90000"/>
              </a:lnSpc>
              <a:spcBef>
                <a:spcPts val="1001"/>
              </a:spcBef>
            </a:pPr>
            <a:endParaRPr lang="en-US" sz="3000" dirty="0">
              <a:solidFill>
                <a:srgbClr val="000000"/>
              </a:solidFill>
              <a:latin typeface="Tenorite" pitchFamily="18"/>
            </a:endParaRPr>
          </a:p>
          <a:p>
            <a:pPr lvl="0" algn="r" rtl="0" hangingPunct="1">
              <a:lnSpc>
                <a:spcPct val="90000"/>
              </a:lnSpc>
              <a:spcBef>
                <a:spcPts val="1001"/>
              </a:spcBef>
            </a:pPr>
            <a:endParaRPr lang="en-US" sz="3000" dirty="0">
              <a:solidFill>
                <a:srgbClr val="000000"/>
              </a:solidFill>
              <a:latin typeface="Tenorite" pitchFamily="18"/>
            </a:endParaRPr>
          </a:p>
        </p:txBody>
      </p:sp>
    </p:spTree>
    <p:extLst>
      <p:ext uri="{BB962C8B-B14F-4D97-AF65-F5344CB8AC3E}">
        <p14:creationId xmlns:p14="http://schemas.microsoft.com/office/powerpoint/2010/main" val="87803658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A9AA89-0685-41F7-2796-C0993B9C9688}"/>
              </a:ext>
            </a:extLst>
          </p:cNvPr>
          <p:cNvSpPr txBox="1">
            <a:spLocks noGrp="1"/>
          </p:cNvSpPr>
          <p:nvPr>
            <p:ph type="ftr" sz="quarter" idx="11"/>
          </p:nvPr>
        </p:nvSpPr>
        <p:spPr>
          <a:xfrm>
            <a:off x="2932176" y="6385010"/>
            <a:ext cx="6327648" cy="365125"/>
          </a:xfrm>
          <a:prstGeom prst="rect">
            <a:avLst/>
          </a:prstGeom>
          <a:noFill/>
          <a:ln>
            <a:noFill/>
          </a:ln>
        </p:spPr>
        <p:txBody>
          <a:bodyPr vert="horz" wrap="square" lIns="91440" tIns="45720" rIns="91440" bIns="45720" anchor="ctr" anchorCtr="1">
            <a:noAutofit/>
          </a:bodyPr>
          <a:lstStyle/>
          <a:p>
            <a:pPr lvl="0" algn="ctr"/>
            <a:r>
              <a:rPr lang="en-US" sz="1000" dirty="0">
                <a:solidFill>
                  <a:srgbClr val="898989"/>
                </a:solidFill>
                <a:latin typeface="Calibri" pitchFamily="18"/>
              </a:rPr>
              <a:t>Flanker</a:t>
            </a:r>
          </a:p>
        </p:txBody>
      </p:sp>
      <p:sp>
        <p:nvSpPr>
          <p:cNvPr id="2" name="Title 2">
            <a:extLst>
              <a:ext uri="{FF2B5EF4-FFF2-40B4-BE49-F238E27FC236}">
                <a16:creationId xmlns:a16="http://schemas.microsoft.com/office/drawing/2014/main" id="{B8906E4C-C7B4-D042-533B-B875AB65EC78}"/>
              </a:ext>
            </a:extLst>
          </p:cNvPr>
          <p:cNvSpPr txBox="1">
            <a:spLocks noGrp="1"/>
          </p:cNvSpPr>
          <p:nvPr>
            <p:ph type="title" idx="4294967295"/>
          </p:nvPr>
        </p:nvSpPr>
        <p:spPr>
          <a:xfrm>
            <a:off x="471340" y="360363"/>
            <a:ext cx="10044260" cy="900112"/>
          </a:xfrm>
        </p:spPr>
        <p:txBody>
          <a:bodyPr vert="horz" wrap="square" lIns="91440" tIns="45720" rIns="91440" bIns="45720" anchor="b" anchorCtr="0">
            <a:noAutofit/>
          </a:bodyPr>
          <a:lstStyle/>
          <a:p>
            <a:pPr lvl="0" algn="l" rtl="0" hangingPunct="1">
              <a:lnSpc>
                <a:spcPct val="90000"/>
              </a:lnSpc>
            </a:pPr>
            <a:r>
              <a:rPr lang="en-US" sz="6000" b="1" dirty="0">
                <a:solidFill>
                  <a:srgbClr val="000000"/>
                </a:solidFill>
                <a:latin typeface="Calibri Light" pitchFamily="18"/>
              </a:rPr>
              <a:t>Routing in IoT</a:t>
            </a:r>
          </a:p>
        </p:txBody>
      </p:sp>
      <p:sp>
        <p:nvSpPr>
          <p:cNvPr id="3" name="Content Placeholder 3">
            <a:extLst>
              <a:ext uri="{FF2B5EF4-FFF2-40B4-BE49-F238E27FC236}">
                <a16:creationId xmlns:a16="http://schemas.microsoft.com/office/drawing/2014/main" id="{85F4F811-4F17-6CAA-8444-BE43CBA38234}"/>
              </a:ext>
            </a:extLst>
          </p:cNvPr>
          <p:cNvSpPr txBox="1">
            <a:spLocks noGrp="1"/>
          </p:cNvSpPr>
          <p:nvPr>
            <p:ph type="body" idx="4294967295"/>
          </p:nvPr>
        </p:nvSpPr>
        <p:spPr>
          <a:xfrm>
            <a:off x="238258" y="1550208"/>
            <a:ext cx="10764985" cy="4947429"/>
          </a:xfrm>
        </p:spPr>
        <p:txBody>
          <a:bodyPr vert="horz" wrap="square" lIns="91440" tIns="45720" rIns="91440" bIns="45720" anchor="t" anchorCtr="0">
            <a:normAutofit/>
          </a:bodyPr>
          <a:lstStyle/>
          <a:p>
            <a:pPr lvl="0" rtl="0">
              <a:spcBef>
                <a:spcPts val="992"/>
              </a:spcBef>
              <a:buClr>
                <a:srgbClr val="FF8000"/>
              </a:buClr>
              <a:buSzPct val="45000"/>
              <a:buFont typeface="OpenSymbol"/>
              <a:buChar char="●"/>
            </a:pPr>
            <a:r>
              <a:rPr lang="en-IN" sz="1600" dirty="0"/>
              <a:t>Depending on the application, the nodes in an IoT</a:t>
            </a:r>
          </a:p>
          <a:p>
            <a:pPr marL="0" lvl="0" indent="0" rtl="0">
              <a:spcBef>
                <a:spcPts val="992"/>
              </a:spcBef>
              <a:buClr>
                <a:srgbClr val="FF8000"/>
              </a:buClr>
              <a:buSzPct val="45000"/>
              <a:buNone/>
            </a:pPr>
            <a:r>
              <a:rPr lang="en-IN" sz="1600" dirty="0"/>
              <a:t>    network can have different hardware capacities</a:t>
            </a:r>
          </a:p>
          <a:p>
            <a:pPr marL="0" lvl="0" indent="0" rtl="0">
              <a:spcBef>
                <a:spcPts val="992"/>
              </a:spcBef>
              <a:buClr>
                <a:srgbClr val="FF8000"/>
              </a:buClr>
              <a:buSzPct val="45000"/>
              <a:buNone/>
            </a:pPr>
            <a:r>
              <a:rPr lang="en-IN" sz="1600" dirty="0"/>
              <a:t>    and application objectives.</a:t>
            </a:r>
          </a:p>
          <a:p>
            <a:pPr lvl="0" rtl="0">
              <a:spcBef>
                <a:spcPts val="992"/>
              </a:spcBef>
              <a:buClr>
                <a:srgbClr val="FF8000"/>
              </a:buClr>
              <a:buSzPct val="45000"/>
              <a:buFont typeface="OpenSymbol"/>
              <a:buChar char="●"/>
            </a:pPr>
            <a:r>
              <a:rPr lang="en-IN" sz="1600" dirty="0"/>
              <a:t>In the IoT scenario presented in Figure 1, some</a:t>
            </a:r>
          </a:p>
          <a:p>
            <a:pPr marL="0" lvl="0" indent="0" rtl="0">
              <a:spcBef>
                <a:spcPts val="992"/>
              </a:spcBef>
              <a:buClr>
                <a:srgbClr val="FF8000"/>
              </a:buClr>
              <a:buSzPct val="45000"/>
              <a:buNone/>
            </a:pPr>
            <a:r>
              <a:rPr lang="en-IN" sz="1600" dirty="0"/>
              <a:t>    network nodes can have a direct Internet</a:t>
            </a:r>
          </a:p>
          <a:p>
            <a:pPr marL="0" lvl="0" indent="0" rtl="0">
              <a:spcBef>
                <a:spcPts val="992"/>
              </a:spcBef>
              <a:buClr>
                <a:srgbClr val="FF8000"/>
              </a:buClr>
              <a:buSzPct val="45000"/>
              <a:buNone/>
            </a:pPr>
            <a:r>
              <a:rPr lang="en-IN" sz="1600" dirty="0"/>
              <a:t>    connection to send and receive messages from the</a:t>
            </a:r>
          </a:p>
          <a:p>
            <a:pPr marL="0" lvl="0" indent="0" rtl="0">
              <a:spcBef>
                <a:spcPts val="992"/>
              </a:spcBef>
              <a:buClr>
                <a:srgbClr val="FF8000"/>
              </a:buClr>
              <a:buSzPct val="45000"/>
              <a:buNone/>
            </a:pPr>
            <a:r>
              <a:rPr lang="en-IN" sz="1600" dirty="0"/>
              <a:t>    Internet. In contrast, other nodes from the same</a:t>
            </a:r>
          </a:p>
          <a:p>
            <a:pPr marL="0" lvl="0" indent="0" rtl="0">
              <a:spcBef>
                <a:spcPts val="992"/>
              </a:spcBef>
              <a:buClr>
                <a:srgbClr val="FF8000"/>
              </a:buClr>
              <a:buSzPct val="45000"/>
              <a:buNone/>
            </a:pPr>
            <a:r>
              <a:rPr lang="en-IN" sz="1600" dirty="0"/>
              <a:t>    network, due to hardware limitations, cannot have</a:t>
            </a:r>
          </a:p>
          <a:p>
            <a:pPr marL="0" lvl="0" indent="0" rtl="0">
              <a:spcBef>
                <a:spcPts val="992"/>
              </a:spcBef>
              <a:buClr>
                <a:srgbClr val="FF8000"/>
              </a:buClr>
              <a:buSzPct val="45000"/>
              <a:buNone/>
            </a:pPr>
            <a:r>
              <a:rPr lang="en-IN" sz="1600" dirty="0"/>
              <a:t>    a direct Internet connection and require the use of</a:t>
            </a:r>
          </a:p>
          <a:p>
            <a:pPr marL="0" lvl="0" indent="0" rtl="0">
              <a:spcBef>
                <a:spcPts val="992"/>
              </a:spcBef>
              <a:buClr>
                <a:srgbClr val="FF8000"/>
              </a:buClr>
              <a:buSzPct val="45000"/>
              <a:buNone/>
            </a:pPr>
            <a:r>
              <a:rPr lang="en-IN" sz="1600" dirty="0"/>
              <a:t>   the Internet-connected nodes to access external</a:t>
            </a:r>
          </a:p>
          <a:p>
            <a:pPr marL="0" lvl="0" indent="0" rtl="0">
              <a:spcBef>
                <a:spcPts val="992"/>
              </a:spcBef>
              <a:buClr>
                <a:srgbClr val="FF8000"/>
              </a:buClr>
              <a:buSzPct val="45000"/>
              <a:buNone/>
            </a:pPr>
            <a:r>
              <a:rPr lang="en-IN" sz="1600" dirty="0"/>
              <a:t>   services. All of these nodes can also exchange</a:t>
            </a:r>
          </a:p>
          <a:p>
            <a:pPr marL="0" lvl="0" indent="0" rtl="0">
              <a:spcBef>
                <a:spcPts val="992"/>
              </a:spcBef>
              <a:buClr>
                <a:srgbClr val="FF8000"/>
              </a:buClr>
              <a:buSzPct val="45000"/>
              <a:buNone/>
            </a:pPr>
            <a:r>
              <a:rPr lang="en-IN" sz="1600" dirty="0"/>
              <a:t>   information in a local context without the necessity</a:t>
            </a:r>
          </a:p>
          <a:p>
            <a:pPr marL="0" lvl="0" indent="0" rtl="0">
              <a:spcBef>
                <a:spcPts val="992"/>
              </a:spcBef>
              <a:buClr>
                <a:srgbClr val="FF8000"/>
              </a:buClr>
              <a:buSzPct val="45000"/>
              <a:buNone/>
            </a:pPr>
            <a:r>
              <a:rPr lang="en-IN" sz="1600" dirty="0"/>
              <a:t>   of transmitting data to the Internet.</a:t>
            </a:r>
          </a:p>
        </p:txBody>
      </p:sp>
      <p:pic>
        <p:nvPicPr>
          <p:cNvPr id="5" name="Picture 4">
            <a:extLst>
              <a:ext uri="{FF2B5EF4-FFF2-40B4-BE49-F238E27FC236}">
                <a16:creationId xmlns:a16="http://schemas.microsoft.com/office/drawing/2014/main" id="{269C39D7-B50E-4251-E9B9-B20046324995}"/>
              </a:ext>
            </a:extLst>
          </p:cNvPr>
          <p:cNvPicPr>
            <a:picLocks noChangeAspect="1"/>
          </p:cNvPicPr>
          <p:nvPr/>
        </p:nvPicPr>
        <p:blipFill rotWithShape="1">
          <a:blip r:embed="rId3">
            <a:lum/>
            <a:alphaModFix/>
          </a:blip>
          <a:srcRect l="4990" r="5209"/>
          <a:stretch/>
        </p:blipFill>
        <p:spPr>
          <a:xfrm>
            <a:off x="5542260" y="1604682"/>
            <a:ext cx="6249159" cy="4325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D832AE3B-405C-095C-10FB-C0383DEEFB03}"/>
              </a:ext>
            </a:extLst>
          </p:cNvPr>
          <p:cNvSpPr txBox="1">
            <a:spLocks noGrp="1"/>
          </p:cNvSpPr>
          <p:nvPr>
            <p:ph type="ftr" sz="quarter" idx="11"/>
          </p:nvPr>
        </p:nvSpPr>
        <p:spPr>
          <a:xfrm>
            <a:off x="2727253" y="6382448"/>
            <a:ext cx="6327648" cy="365125"/>
          </a:xfrm>
          <a:prstGeom prst="rect">
            <a:avLst/>
          </a:prstGeom>
          <a:noFill/>
          <a:ln>
            <a:noFill/>
          </a:ln>
        </p:spPr>
        <p:txBody>
          <a:bodyPr vert="horz" wrap="square" lIns="91440" tIns="45720" rIns="91440" bIns="45720" anchor="ctr" anchorCtr="1">
            <a:noAutofit/>
          </a:bodyPr>
          <a:lstStyle/>
          <a:p>
            <a:pPr lvl="0" algn="ctr"/>
            <a:r>
              <a:rPr lang="en-US" sz="1000" dirty="0">
                <a:solidFill>
                  <a:srgbClr val="898989"/>
                </a:solidFill>
                <a:latin typeface="Calibri" pitchFamily="18"/>
              </a:rPr>
              <a:t>Flanker</a:t>
            </a:r>
          </a:p>
        </p:txBody>
      </p:sp>
      <p:sp>
        <p:nvSpPr>
          <p:cNvPr id="2" name="Title 4">
            <a:extLst>
              <a:ext uri="{FF2B5EF4-FFF2-40B4-BE49-F238E27FC236}">
                <a16:creationId xmlns:a16="http://schemas.microsoft.com/office/drawing/2014/main" id="{AA0B4714-923F-A7CE-0504-9B2A05607E89}"/>
              </a:ext>
            </a:extLst>
          </p:cNvPr>
          <p:cNvSpPr txBox="1">
            <a:spLocks noGrp="1"/>
          </p:cNvSpPr>
          <p:nvPr>
            <p:ph type="title" idx="4294967295"/>
          </p:nvPr>
        </p:nvSpPr>
        <p:spPr>
          <a:xfrm>
            <a:off x="0" y="360363"/>
            <a:ext cx="10515600" cy="900112"/>
          </a:xfrm>
        </p:spPr>
        <p:txBody>
          <a:bodyPr vert="horz" wrap="square" lIns="91440" tIns="45720" rIns="91440" bIns="45720" anchor="b" anchorCtr="0">
            <a:normAutofit fontScale="90000"/>
          </a:bodyPr>
          <a:lstStyle/>
          <a:p>
            <a:pPr lvl="0" algn="l" rtl="0" hangingPunct="1">
              <a:lnSpc>
                <a:spcPct val="90000"/>
              </a:lnSpc>
            </a:pPr>
            <a:r>
              <a:rPr lang="en-US" sz="8000">
                <a:solidFill>
                  <a:srgbClr val="000000"/>
                </a:solidFill>
                <a:latin typeface="Calibri Light" pitchFamily="18"/>
              </a:rPr>
              <a:t> </a:t>
            </a:r>
          </a:p>
        </p:txBody>
      </p:sp>
      <p:sp>
        <p:nvSpPr>
          <p:cNvPr id="3" name="Content Placeholder 1">
            <a:extLst>
              <a:ext uri="{FF2B5EF4-FFF2-40B4-BE49-F238E27FC236}">
                <a16:creationId xmlns:a16="http://schemas.microsoft.com/office/drawing/2014/main" id="{99986613-D39B-03DF-C7CD-5E6C82C68CD4}"/>
              </a:ext>
            </a:extLst>
          </p:cNvPr>
          <p:cNvSpPr txBox="1">
            <a:spLocks noGrp="1"/>
          </p:cNvSpPr>
          <p:nvPr>
            <p:ph type="body" idx="4294967295"/>
          </p:nvPr>
        </p:nvSpPr>
        <p:spPr>
          <a:xfrm>
            <a:off x="508585" y="558893"/>
            <a:ext cx="10764985" cy="6119813"/>
          </a:xfrm>
        </p:spPr>
        <p:txBody>
          <a:bodyPr vert="horz" wrap="square" lIns="91440" tIns="45720" rIns="91440" bIns="45720" anchor="t" anchorCtr="0"/>
          <a:lstStyle/>
          <a:p>
            <a:pPr marL="0" lvl="0" indent="0" rtl="0">
              <a:spcBef>
                <a:spcPts val="1701"/>
              </a:spcBef>
              <a:buClr>
                <a:srgbClr val="FF8000"/>
              </a:buClr>
              <a:buSzPct val="45000"/>
              <a:buNone/>
            </a:pPr>
            <a:r>
              <a:rPr lang="en-IN" sz="3200" b="1" dirty="0"/>
              <a:t>The routing protocols in IoT can be grouped into two types based on the route creation principles:</a:t>
            </a:r>
          </a:p>
          <a:p>
            <a:pPr lvl="0" rtl="0">
              <a:spcBef>
                <a:spcPts val="1701"/>
              </a:spcBef>
              <a:buClr>
                <a:srgbClr val="FF8000"/>
              </a:buClr>
              <a:buSzPct val="45000"/>
              <a:buFont typeface="OpenSymbol"/>
              <a:buChar char="●"/>
            </a:pPr>
            <a:endParaRPr lang="en-IN" sz="2600" dirty="0"/>
          </a:p>
          <a:p>
            <a:pPr marL="0" lvl="0" indent="0" rtl="0">
              <a:spcBef>
                <a:spcPts val="1701"/>
              </a:spcBef>
              <a:buClr>
                <a:srgbClr val="FF8000"/>
              </a:buClr>
              <a:buSzPct val="45000"/>
              <a:buNone/>
            </a:pPr>
            <a:r>
              <a:rPr lang="en-IN" sz="2600" b="1" dirty="0"/>
              <a:t>1. Proactive:</a:t>
            </a:r>
            <a:r>
              <a:rPr lang="en-IN" sz="2600" dirty="0"/>
              <a:t> Proactive protocols begin the creation of routes among the nodes without the prior necessity of data message transmission. The route creation process is, in general, triggered by gateway nodes that have the function of collecting information from other network devices</a:t>
            </a:r>
          </a:p>
          <a:p>
            <a:pPr marL="0" lvl="0" indent="0" rtl="0">
              <a:spcBef>
                <a:spcPts val="1701"/>
              </a:spcBef>
              <a:buClr>
                <a:srgbClr val="FF8000"/>
              </a:buClr>
              <a:buSzPct val="45000"/>
              <a:buNone/>
            </a:pPr>
            <a:r>
              <a:rPr lang="en-IN" sz="2600" b="1" dirty="0"/>
              <a:t>2. Reactive:</a:t>
            </a:r>
            <a:r>
              <a:rPr lang="en-IN" sz="2600" dirty="0"/>
              <a:t> Reactive protocols create routes only when a node intends to send a message to a destination. Thus, the route discovery process is triggered by the node that wants the message. The created routes are maintained in the routing table of the nodes, remaining while in use and removed afterwards.</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4" name="Footer Placeholder 7">
            <a:extLst>
              <a:ext uri="{FF2B5EF4-FFF2-40B4-BE49-F238E27FC236}">
                <a16:creationId xmlns:a16="http://schemas.microsoft.com/office/drawing/2014/main" id="{1C83ED5A-E95A-B6AA-FD86-42117DCA641B}"/>
              </a:ext>
            </a:extLst>
          </p:cNvPr>
          <p:cNvSpPr txBox="1">
            <a:spLocks noGrp="1"/>
          </p:cNvSpPr>
          <p:nvPr>
            <p:ph type="ftr" sz="quarter" idx="11"/>
          </p:nvPr>
        </p:nvSpPr>
        <p:spPr>
          <a:xfrm>
            <a:off x="2932176" y="6300788"/>
            <a:ext cx="6327648" cy="365125"/>
          </a:xfrm>
          <a:prstGeom prst="rect">
            <a:avLst/>
          </a:prstGeom>
          <a:noFill/>
          <a:ln>
            <a:noFill/>
          </a:ln>
        </p:spPr>
        <p:txBody>
          <a:bodyPr vert="horz" wrap="square" lIns="91440" tIns="45720" rIns="91440" bIns="45720" anchor="ctr" anchorCtr="1">
            <a:noAutofit/>
          </a:bodyPr>
          <a:lstStyle/>
          <a:p>
            <a:pPr lvl="0" algn="ctr"/>
            <a:r>
              <a:rPr lang="en-US" sz="1000" dirty="0">
                <a:solidFill>
                  <a:srgbClr val="898989"/>
                </a:solidFill>
                <a:latin typeface="Calibri" pitchFamily="18"/>
              </a:rPr>
              <a:t>Flanker</a:t>
            </a:r>
          </a:p>
        </p:txBody>
      </p:sp>
      <p:sp>
        <p:nvSpPr>
          <p:cNvPr id="2" name="Title 5">
            <a:extLst>
              <a:ext uri="{FF2B5EF4-FFF2-40B4-BE49-F238E27FC236}">
                <a16:creationId xmlns:a16="http://schemas.microsoft.com/office/drawing/2014/main" id="{303A1C4C-96C7-95C0-2484-48DA6E68BE9A}"/>
              </a:ext>
            </a:extLst>
          </p:cNvPr>
          <p:cNvSpPr txBox="1">
            <a:spLocks noGrp="1"/>
          </p:cNvSpPr>
          <p:nvPr>
            <p:ph type="title" idx="4294967295"/>
          </p:nvPr>
        </p:nvSpPr>
        <p:spPr>
          <a:xfrm>
            <a:off x="0" y="179388"/>
            <a:ext cx="10515600" cy="720725"/>
          </a:xfrm>
        </p:spPr>
        <p:txBody>
          <a:bodyPr vert="horz" wrap="square" lIns="91440" tIns="45720" rIns="91440" bIns="45720" anchor="b" anchorCtr="0">
            <a:normAutofit fontScale="90000"/>
          </a:bodyPr>
          <a:lstStyle/>
          <a:p>
            <a:pPr lvl="0" algn="l" rtl="0" hangingPunct="1">
              <a:lnSpc>
                <a:spcPct val="90000"/>
              </a:lnSpc>
            </a:pPr>
            <a:r>
              <a:rPr lang="en-US" sz="8000">
                <a:solidFill>
                  <a:srgbClr val="000000"/>
                </a:solidFill>
                <a:latin typeface="Calibri Light" pitchFamily="18"/>
              </a:rPr>
              <a:t> </a:t>
            </a:r>
          </a:p>
        </p:txBody>
      </p:sp>
      <p:sp>
        <p:nvSpPr>
          <p:cNvPr id="3" name="Content Placeholder 4">
            <a:extLst>
              <a:ext uri="{FF2B5EF4-FFF2-40B4-BE49-F238E27FC236}">
                <a16:creationId xmlns:a16="http://schemas.microsoft.com/office/drawing/2014/main" id="{C5794C1C-0874-3011-0F76-8150ED8A6D28}"/>
              </a:ext>
            </a:extLst>
          </p:cNvPr>
          <p:cNvSpPr txBox="1">
            <a:spLocks noGrp="1"/>
          </p:cNvSpPr>
          <p:nvPr>
            <p:ph type="body" idx="4294967295"/>
          </p:nvPr>
        </p:nvSpPr>
        <p:spPr>
          <a:xfrm>
            <a:off x="351564" y="457293"/>
            <a:ext cx="10829385" cy="6121400"/>
          </a:xfrm>
        </p:spPr>
        <p:txBody>
          <a:bodyPr vert="horz" wrap="square" lIns="91440" tIns="45720" rIns="91440" bIns="45720" anchor="t" anchorCtr="0">
            <a:normAutofit fontScale="92500" lnSpcReduction="10000"/>
          </a:bodyPr>
          <a:lstStyle/>
          <a:p>
            <a:pPr marL="0" lvl="0" indent="0" rtl="0">
              <a:spcBef>
                <a:spcPts val="850"/>
              </a:spcBef>
              <a:buNone/>
            </a:pPr>
            <a:r>
              <a:rPr lang="en-IN" sz="3600" b="1" dirty="0"/>
              <a:t>A type of Reactive protocol : </a:t>
            </a:r>
            <a:r>
              <a:rPr lang="en-IN" sz="3600" b="1" dirty="0" err="1"/>
              <a:t>LOADng</a:t>
            </a:r>
            <a:r>
              <a:rPr lang="en-IN" sz="3600" b="1" dirty="0"/>
              <a:t> protocol in IoT</a:t>
            </a:r>
          </a:p>
          <a:p>
            <a:pPr lvl="0" rtl="0">
              <a:spcBef>
                <a:spcPts val="850"/>
              </a:spcBef>
              <a:buClr>
                <a:srgbClr val="FF8000"/>
              </a:buClr>
              <a:buSzPct val="45000"/>
              <a:buFont typeface="OpenSymbol"/>
              <a:buChar char="●"/>
            </a:pPr>
            <a:r>
              <a:rPr lang="en-IN" sz="2100" dirty="0"/>
              <a:t>When a node wants to send a data message, it should look for a route to the message destination on its Routing Set. If the path is found, the node should forward the message to its destination through the next hop node. However, if the wanted destination is not found, the node should start a new route discovery process.</a:t>
            </a:r>
          </a:p>
          <a:p>
            <a:pPr lvl="0" rtl="0">
              <a:spcBef>
                <a:spcPts val="850"/>
              </a:spcBef>
              <a:buClr>
                <a:srgbClr val="FF8000"/>
              </a:buClr>
              <a:buSzPct val="45000"/>
              <a:buFont typeface="OpenSymbol"/>
              <a:buChar char="●"/>
            </a:pPr>
            <a:r>
              <a:rPr lang="en-IN" sz="2100" dirty="0" err="1"/>
              <a:t>LOADng</a:t>
            </a:r>
            <a:r>
              <a:rPr lang="en-IN" sz="2100" dirty="0"/>
              <a:t> is a reactive routing protocol based on route discovery using route request and route reply messages.</a:t>
            </a:r>
          </a:p>
          <a:p>
            <a:pPr lvl="0" rtl="0">
              <a:spcBef>
                <a:spcPts val="850"/>
              </a:spcBef>
              <a:buSzPct val="45000"/>
              <a:buFont typeface="OpenSymbol"/>
              <a:buChar char="●"/>
            </a:pPr>
            <a:r>
              <a:rPr lang="en-IN" sz="2200" dirty="0"/>
              <a:t>Thus, when a node wants to send a data message and the route to the destination is unknown, it should begin a new route discovery process.</a:t>
            </a:r>
          </a:p>
          <a:p>
            <a:pPr lvl="0" rtl="0">
              <a:spcBef>
                <a:spcPts val="850"/>
              </a:spcBef>
              <a:buSzPct val="45000"/>
              <a:buFont typeface="OpenSymbol"/>
              <a:buChar char="●"/>
            </a:pPr>
            <a:r>
              <a:rPr lang="en-IN" sz="2200" dirty="0"/>
              <a:t>To this end, the node broadcasts a route request (RREQ) message to search for a route to the desired destination. Each node that receives an RREQ should perform message processing and consider the message to be forwarded.</a:t>
            </a:r>
          </a:p>
          <a:p>
            <a:pPr lvl="0" rtl="0">
              <a:spcBef>
                <a:spcPts val="850"/>
              </a:spcBef>
              <a:buSzPct val="45000"/>
              <a:buFont typeface="OpenSymbol"/>
              <a:buChar char="●"/>
            </a:pPr>
            <a:r>
              <a:rPr lang="en-IN" sz="2200" dirty="0"/>
              <a:t>This process continues until the RREQ reaches the sought destination.</a:t>
            </a:r>
          </a:p>
          <a:p>
            <a:pPr lvl="0" rtl="0">
              <a:spcBef>
                <a:spcPts val="850"/>
              </a:spcBef>
              <a:buSzPct val="45000"/>
              <a:buFont typeface="OpenSymbol"/>
              <a:buChar char="●"/>
            </a:pPr>
            <a:r>
              <a:rPr lang="en-IN" sz="2100" dirty="0"/>
              <a:t>The destination should then generate a route reply (RREP) message to answer the received RREQ. The RREP is forwarded in unicast to the RREQ originator, constructing a route between the two nodes interested in the message exchange.</a:t>
            </a:r>
          </a:p>
          <a:p>
            <a:pPr lvl="0" rtl="0">
              <a:spcBef>
                <a:spcPts val="850"/>
              </a:spcBef>
              <a:buSzPct val="45000"/>
              <a:buFont typeface="OpenSymbol"/>
              <a:buChar char="●"/>
            </a:pPr>
            <a:r>
              <a:rPr lang="en-IN" sz="2100" dirty="0"/>
              <a:t>Finally, the RREP is received by the RREQ originator, which should begin to send data messages using the path created by the route discovery process.</a:t>
            </a:r>
          </a:p>
          <a:p>
            <a:pPr lvl="0" rtl="0">
              <a:spcBef>
                <a:spcPts val="850"/>
              </a:spcBef>
              <a:buSzPct val="45000"/>
              <a:buFont typeface="OpenSymbol"/>
              <a:buChar char="●"/>
            </a:pPr>
            <a:endParaRPr lang="en-IN" sz="2600" b="1" dirty="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DE4-2D4B-94FD-9A7F-C555B54971E5}"/>
              </a:ext>
            </a:extLst>
          </p:cNvPr>
          <p:cNvSpPr txBox="1">
            <a:spLocks noGrp="1"/>
          </p:cNvSpPr>
          <p:nvPr>
            <p:ph type="title" idx="4294967295"/>
          </p:nvPr>
        </p:nvSpPr>
        <p:spPr>
          <a:xfrm>
            <a:off x="2509101" y="2232025"/>
            <a:ext cx="7173798" cy="1196975"/>
          </a:xfrm>
        </p:spPr>
        <p:txBody>
          <a:bodyPr vert="horz" wrap="square" lIns="91440" tIns="45720" rIns="91440" bIns="45720" anchor="b" anchorCtr="1">
            <a:normAutofit/>
          </a:bodyPr>
          <a:lstStyle/>
          <a:p>
            <a:pPr lvl="0" rtl="0" hangingPunct="1">
              <a:lnSpc>
                <a:spcPct val="90000"/>
              </a:lnSpc>
            </a:pPr>
            <a:r>
              <a:rPr lang="en-US" sz="6000" dirty="0">
                <a:solidFill>
                  <a:srgbClr val="000000"/>
                </a:solidFill>
                <a:latin typeface="Calibri Light" pitchFamily="18"/>
              </a:rPr>
              <a:t>Thank you!</a:t>
            </a:r>
          </a:p>
        </p:txBody>
      </p:sp>
      <p:sp>
        <p:nvSpPr>
          <p:cNvPr id="3" name="Content Placeholder 2">
            <a:extLst>
              <a:ext uri="{FF2B5EF4-FFF2-40B4-BE49-F238E27FC236}">
                <a16:creationId xmlns:a16="http://schemas.microsoft.com/office/drawing/2014/main" id="{9CFB617F-9C5F-8E96-5961-FE36BFAB4962}"/>
              </a:ext>
            </a:extLst>
          </p:cNvPr>
          <p:cNvSpPr txBox="1">
            <a:spLocks noGrp="1"/>
          </p:cNvSpPr>
          <p:nvPr>
            <p:ph type="subTitle" idx="4294967295"/>
          </p:nvPr>
        </p:nvSpPr>
        <p:spPr>
          <a:xfrm>
            <a:off x="2556235" y="4038416"/>
            <a:ext cx="7079530" cy="1655762"/>
          </a:xfrm>
        </p:spPr>
        <p:txBody>
          <a:bodyPr vert="horz" wrap="square" lIns="91440" tIns="45720" rIns="91440" bIns="45720" anchor="t" anchorCtr="1"/>
          <a:lstStyle/>
          <a:p>
            <a:pPr lvl="0" rtl="0" hangingPunct="1">
              <a:lnSpc>
                <a:spcPct val="90000"/>
              </a:lnSpc>
              <a:spcBef>
                <a:spcPts val="1001"/>
              </a:spcBef>
            </a:pPr>
            <a:r>
              <a:rPr lang="en-US" sz="2400" dirty="0">
                <a:solidFill>
                  <a:srgbClr val="000000"/>
                </a:solidFill>
                <a:latin typeface="Calibri" pitchFamily="18"/>
                <a:hlinkClick r:id="rId3"/>
              </a:rPr>
              <a:t>Link to my </a:t>
            </a:r>
            <a:r>
              <a:rPr lang="en-US" sz="2400" dirty="0" err="1">
                <a:solidFill>
                  <a:srgbClr val="000000"/>
                </a:solidFill>
                <a:latin typeface="Calibri" pitchFamily="18"/>
                <a:hlinkClick r:id="rId3"/>
              </a:rPr>
              <a:t>Github</a:t>
            </a:r>
            <a:r>
              <a:rPr lang="en-US" sz="2400" dirty="0">
                <a:solidFill>
                  <a:srgbClr val="000000"/>
                </a:solidFill>
                <a:latin typeface="Calibri" pitchFamily="18"/>
                <a:hlinkClick r:id="rId3"/>
              </a:rPr>
              <a:t> @Flanker-</a:t>
            </a:r>
            <a:r>
              <a:rPr lang="en-US" sz="2400" dirty="0" err="1">
                <a:solidFill>
                  <a:srgbClr val="000000"/>
                </a:solidFill>
                <a:latin typeface="Calibri" pitchFamily="18"/>
                <a:hlinkClick r:id="rId3"/>
              </a:rPr>
              <a:t>shyam</a:t>
            </a:r>
            <a:endParaRPr lang="en-US" sz="2400" dirty="0">
              <a:solidFill>
                <a:srgbClr val="000000"/>
              </a:solidFill>
              <a:latin typeface="Calibri" pitchFamily="18"/>
              <a:hlinkClick r:id="rId3"/>
            </a:endParaRPr>
          </a:p>
          <a:p>
            <a:pPr lvl="0" rtl="0" hangingPunct="1">
              <a:lnSpc>
                <a:spcPct val="90000"/>
              </a:lnSpc>
              <a:spcBef>
                <a:spcPts val="1001"/>
              </a:spcBef>
            </a:pPr>
            <a:r>
              <a:rPr lang="en-US" sz="2400" dirty="0">
                <a:solidFill>
                  <a:srgbClr val="000000"/>
                </a:solidFill>
                <a:latin typeface="Calibri" pitchFamily="18"/>
                <a:hlinkClick r:id="rId4"/>
              </a:rPr>
              <a:t>Link to install Cisco Packet Tracer</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CF805C9-1386-D17C-2B22-160614305828}"/>
              </a:ext>
            </a:extLst>
          </p:cNvPr>
          <p:cNvSpPr txBox="1">
            <a:spLocks noGrp="1"/>
          </p:cNvSpPr>
          <p:nvPr>
            <p:ph type="ftr" sz="quarter" idx="11"/>
          </p:nvPr>
        </p:nvSpPr>
        <p:spPr>
          <a:xfrm>
            <a:off x="2932176" y="6294438"/>
            <a:ext cx="6327648" cy="365125"/>
          </a:xfrm>
          <a:prstGeom prst="rect">
            <a:avLst/>
          </a:prstGeom>
          <a:noFill/>
          <a:ln>
            <a:noFill/>
          </a:ln>
        </p:spPr>
        <p:txBody>
          <a:bodyPr vert="horz" wrap="square" lIns="91440" tIns="45720" rIns="91440" bIns="45720" anchor="ctr" anchorCtr="1">
            <a:noAutofit/>
          </a:bodyPr>
          <a:lstStyle/>
          <a:p>
            <a:pPr lvl="0" algn="ctr"/>
            <a:r>
              <a:rPr lang="en-US" sz="1200">
                <a:solidFill>
                  <a:srgbClr val="898989"/>
                </a:solidFill>
                <a:latin typeface="Calibri" pitchFamily="18"/>
              </a:rPr>
              <a:t>Flanker</a:t>
            </a:r>
          </a:p>
        </p:txBody>
      </p:sp>
      <p:sp>
        <p:nvSpPr>
          <p:cNvPr id="2" name="Title 1">
            <a:extLst>
              <a:ext uri="{FF2B5EF4-FFF2-40B4-BE49-F238E27FC236}">
                <a16:creationId xmlns:a16="http://schemas.microsoft.com/office/drawing/2014/main" id="{F4F66187-7E5B-DBEF-234E-EE8B48BF6DA2}"/>
              </a:ext>
            </a:extLst>
          </p:cNvPr>
          <p:cNvSpPr txBox="1">
            <a:spLocks noGrp="1"/>
          </p:cNvSpPr>
          <p:nvPr>
            <p:ph type="title" idx="4294967295"/>
          </p:nvPr>
        </p:nvSpPr>
        <p:spPr>
          <a:xfrm>
            <a:off x="1088136" y="835025"/>
            <a:ext cx="11103864" cy="1325563"/>
          </a:xfrm>
        </p:spPr>
        <p:txBody>
          <a:bodyPr vert="horz" wrap="square" lIns="91440" tIns="45720" rIns="91440" bIns="45720" anchorCtr="0">
            <a:normAutofit/>
          </a:bodyPr>
          <a:lstStyle/>
          <a:p>
            <a:pPr lvl="0" algn="l" rtl="0" hangingPunct="1">
              <a:lnSpc>
                <a:spcPct val="90000"/>
              </a:lnSpc>
            </a:pPr>
            <a:r>
              <a:rPr lang="en-US" sz="4400" b="1" dirty="0">
                <a:solidFill>
                  <a:srgbClr val="000000"/>
                </a:solidFill>
                <a:latin typeface="Calibri Light" pitchFamily="18"/>
              </a:rPr>
              <a:t>Agenda</a:t>
            </a:r>
          </a:p>
        </p:txBody>
      </p:sp>
      <p:sp>
        <p:nvSpPr>
          <p:cNvPr id="3" name="Content Placeholder 2">
            <a:extLst>
              <a:ext uri="{FF2B5EF4-FFF2-40B4-BE49-F238E27FC236}">
                <a16:creationId xmlns:a16="http://schemas.microsoft.com/office/drawing/2014/main" id="{2AEDA1A9-364D-1FCE-1C94-01EB8EEFEBC8}"/>
              </a:ext>
            </a:extLst>
          </p:cNvPr>
          <p:cNvSpPr txBox="1">
            <a:spLocks noGrp="1"/>
          </p:cNvSpPr>
          <p:nvPr>
            <p:ph type="body" idx="4294967295"/>
          </p:nvPr>
        </p:nvSpPr>
        <p:spPr>
          <a:xfrm>
            <a:off x="982235" y="2521744"/>
            <a:ext cx="9497505" cy="4351338"/>
          </a:xfrm>
        </p:spPr>
        <p:txBody>
          <a:bodyPr vert="horz" wrap="square" lIns="91440" tIns="45720" rIns="91440" bIns="45720" anchor="t" anchorCtr="0"/>
          <a:lstStyle/>
          <a:p>
            <a:pPr marL="228600" lvl="0" indent="-228600" algn="l" rtl="0" hangingPunct="1">
              <a:lnSpc>
                <a:spcPct val="90000"/>
              </a:lnSpc>
              <a:spcBef>
                <a:spcPts val="1001"/>
              </a:spcBef>
              <a:buSzPct val="100000"/>
              <a:buFont typeface="Arial" pitchFamily="34"/>
              <a:buChar char="•"/>
            </a:pPr>
            <a:r>
              <a:rPr lang="en-US" sz="2800" dirty="0">
                <a:solidFill>
                  <a:srgbClr val="000000"/>
                </a:solidFill>
                <a:latin typeface="Calibri" pitchFamily="18"/>
              </a:rPr>
              <a:t>What is Routing?</a:t>
            </a:r>
          </a:p>
          <a:p>
            <a:pPr marL="228600" lvl="0" indent="-228600" algn="l" rtl="0" hangingPunct="1">
              <a:lnSpc>
                <a:spcPct val="90000"/>
              </a:lnSpc>
              <a:spcBef>
                <a:spcPts val="1001"/>
              </a:spcBef>
              <a:buSzPct val="100000"/>
              <a:buFont typeface="Arial" pitchFamily="34"/>
              <a:buChar char="•"/>
            </a:pPr>
            <a:r>
              <a:rPr lang="en-US" sz="2800" dirty="0">
                <a:solidFill>
                  <a:srgbClr val="000000"/>
                </a:solidFill>
                <a:latin typeface="Calibri" pitchFamily="18"/>
              </a:rPr>
              <a:t>Understanding how routing works and it's types.</a:t>
            </a:r>
          </a:p>
          <a:p>
            <a:pPr marL="228600" lvl="0" indent="-228600" algn="l" rtl="0" hangingPunct="1">
              <a:lnSpc>
                <a:spcPct val="90000"/>
              </a:lnSpc>
              <a:spcBef>
                <a:spcPts val="1001"/>
              </a:spcBef>
              <a:buSzPct val="100000"/>
              <a:buFont typeface="Arial" pitchFamily="34"/>
              <a:buChar char="•"/>
            </a:pPr>
            <a:r>
              <a:rPr lang="en-US" sz="2800" dirty="0">
                <a:solidFill>
                  <a:srgbClr val="000000"/>
                </a:solidFill>
                <a:latin typeface="Calibri" pitchFamily="18"/>
              </a:rPr>
              <a:t>What is a Routing Protocol?</a:t>
            </a:r>
          </a:p>
          <a:p>
            <a:pPr marL="228600" lvl="0" indent="-228600" algn="l" rtl="0" hangingPunct="1">
              <a:lnSpc>
                <a:spcPct val="90000"/>
              </a:lnSpc>
              <a:spcBef>
                <a:spcPts val="1001"/>
              </a:spcBef>
              <a:buSzPct val="100000"/>
              <a:buFont typeface="Arial" pitchFamily="34"/>
              <a:buChar char="•"/>
            </a:pPr>
            <a:r>
              <a:rPr lang="en-US" sz="2800" dirty="0">
                <a:solidFill>
                  <a:srgbClr val="000000"/>
                </a:solidFill>
                <a:latin typeface="Calibri" pitchFamily="18"/>
              </a:rPr>
              <a:t>Discussion of </a:t>
            </a:r>
            <a:r>
              <a:rPr lang="en-US" sz="2800" dirty="0" err="1">
                <a:solidFill>
                  <a:srgbClr val="000000"/>
                </a:solidFill>
                <a:latin typeface="Calibri" pitchFamily="18"/>
              </a:rPr>
              <a:t>LOADng</a:t>
            </a:r>
            <a:r>
              <a:rPr lang="en-US" sz="2800" dirty="0">
                <a:solidFill>
                  <a:srgbClr val="000000"/>
                </a:solidFill>
                <a:latin typeface="Calibri" pitchFamily="18"/>
              </a:rPr>
              <a:t> protocol.</a:t>
            </a:r>
          </a:p>
          <a:p>
            <a:pPr marL="228600" lvl="0" indent="-228600" algn="l" rtl="0" hangingPunct="1">
              <a:lnSpc>
                <a:spcPct val="90000"/>
              </a:lnSpc>
              <a:spcBef>
                <a:spcPts val="1001"/>
              </a:spcBef>
              <a:buSzPct val="100000"/>
              <a:buFont typeface="Arial" pitchFamily="34"/>
              <a:buChar char="•"/>
            </a:pPr>
            <a:r>
              <a:rPr lang="en-US" sz="2800" dirty="0">
                <a:solidFill>
                  <a:srgbClr val="000000"/>
                </a:solidFill>
                <a:latin typeface="Calibri" pitchFamily="18"/>
              </a:rPr>
              <a:t>Summary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9F665272-8688-3BFE-90BA-886017FBFF0C}"/>
              </a:ext>
            </a:extLst>
          </p:cNvPr>
          <p:cNvSpPr txBox="1">
            <a:spLocks noGrp="1"/>
          </p:cNvSpPr>
          <p:nvPr>
            <p:ph type="ftr" sz="quarter" idx="11"/>
          </p:nvPr>
        </p:nvSpPr>
        <p:spPr>
          <a:xfrm>
            <a:off x="2932176" y="6356349"/>
            <a:ext cx="6327648" cy="365125"/>
          </a:xfrm>
          <a:prstGeom prst="rect">
            <a:avLst/>
          </a:prstGeom>
          <a:noFill/>
          <a:ln>
            <a:noFill/>
          </a:ln>
        </p:spPr>
        <p:txBody>
          <a:bodyPr vert="horz" wrap="square" lIns="91440" tIns="45720" rIns="91440" bIns="45720" anchor="ctr" anchorCtr="1">
            <a:normAutofit/>
          </a:bodyPr>
          <a:lstStyle/>
          <a:p>
            <a:pPr lvl="0" algn="ctr">
              <a:spcAft>
                <a:spcPts val="601"/>
              </a:spcAft>
            </a:pPr>
            <a:r>
              <a:rPr lang="en-US" sz="1200" dirty="0">
                <a:solidFill>
                  <a:srgbClr val="898989"/>
                </a:solidFill>
                <a:latin typeface="Calibri" pitchFamily="18"/>
              </a:rPr>
              <a:t>Flanker</a:t>
            </a:r>
          </a:p>
        </p:txBody>
      </p:sp>
      <p:sp>
        <p:nvSpPr>
          <p:cNvPr id="2" name="Title 1">
            <a:extLst>
              <a:ext uri="{FF2B5EF4-FFF2-40B4-BE49-F238E27FC236}">
                <a16:creationId xmlns:a16="http://schemas.microsoft.com/office/drawing/2014/main" id="{3EA0B294-6345-C56E-CE94-43149FA74034}"/>
              </a:ext>
            </a:extLst>
          </p:cNvPr>
          <p:cNvSpPr txBox="1">
            <a:spLocks noGrp="1"/>
          </p:cNvSpPr>
          <p:nvPr>
            <p:ph type="title" idx="4294967295"/>
          </p:nvPr>
        </p:nvSpPr>
        <p:spPr>
          <a:xfrm>
            <a:off x="622168" y="26988"/>
            <a:ext cx="9893431" cy="1444625"/>
          </a:xfrm>
        </p:spPr>
        <p:txBody>
          <a:bodyPr vert="horz" wrap="square" lIns="91440" tIns="45720" rIns="91440" bIns="45720" anchorCtr="0">
            <a:normAutofit/>
          </a:bodyPr>
          <a:lstStyle/>
          <a:p>
            <a:pPr lvl="0" rtl="0" hangingPunct="1">
              <a:lnSpc>
                <a:spcPct val="90000"/>
              </a:lnSpc>
            </a:pPr>
            <a:r>
              <a:rPr lang="en-US" sz="4400" b="1" dirty="0">
                <a:solidFill>
                  <a:srgbClr val="000000"/>
                </a:solidFill>
                <a:latin typeface="Calibri Light" pitchFamily="18"/>
                <a:ea typeface="Calibri Light"/>
                <a:cs typeface="Calibri Light"/>
              </a:rPr>
              <a:t>What is routing?</a:t>
            </a:r>
          </a:p>
        </p:txBody>
      </p:sp>
      <p:sp>
        <p:nvSpPr>
          <p:cNvPr id="3" name="Content Placeholder 2">
            <a:extLst>
              <a:ext uri="{FF2B5EF4-FFF2-40B4-BE49-F238E27FC236}">
                <a16:creationId xmlns:a16="http://schemas.microsoft.com/office/drawing/2014/main" id="{DE518473-A997-F490-12AA-67252B4644D8}"/>
              </a:ext>
            </a:extLst>
          </p:cNvPr>
          <p:cNvSpPr txBox="1">
            <a:spLocks noGrp="1"/>
          </p:cNvSpPr>
          <p:nvPr>
            <p:ph type="body" idx="4294967295"/>
          </p:nvPr>
        </p:nvSpPr>
        <p:spPr>
          <a:xfrm>
            <a:off x="754143" y="1243012"/>
            <a:ext cx="9761456" cy="5295900"/>
          </a:xfrm>
        </p:spPr>
        <p:txBody>
          <a:bodyPr vert="horz" wrap="square" lIns="91440" tIns="45720" rIns="91440" bIns="45720" anchor="t" anchorCtr="0">
            <a:normAutofit fontScale="92500" lnSpcReduction="10000"/>
          </a:bodyPr>
          <a:lstStyle/>
          <a:p>
            <a:pPr marL="343080" lvl="0" indent="-343080" algn="l" rtl="0" hangingPunct="1">
              <a:lnSpc>
                <a:spcPct val="150000"/>
              </a:lnSpc>
              <a:spcBef>
                <a:spcPts val="1001"/>
              </a:spcBef>
              <a:buSzPct val="100000"/>
              <a:buFont typeface="Arial" pitchFamily="34"/>
              <a:buChar char="•"/>
            </a:pPr>
            <a:r>
              <a:rPr lang="en-US" sz="2400" dirty="0">
                <a:solidFill>
                  <a:srgbClr val="000000"/>
                </a:solidFill>
                <a:latin typeface="Calibri" pitchFamily="18"/>
                <a:ea typeface="Calibri"/>
                <a:cs typeface="Calibri"/>
              </a:rPr>
              <a:t>In networking, routing is the process of moving a packet of data from source to destination.</a:t>
            </a:r>
          </a:p>
          <a:p>
            <a:pPr marL="343080" lvl="0" indent="-343080" algn="l" rtl="0" hangingPunct="1">
              <a:lnSpc>
                <a:spcPct val="150000"/>
              </a:lnSpc>
              <a:spcBef>
                <a:spcPts val="1001"/>
              </a:spcBef>
              <a:buSzPct val="100000"/>
              <a:buFont typeface="Arial" pitchFamily="34"/>
              <a:buChar char="•"/>
            </a:pPr>
            <a:r>
              <a:rPr lang="en-US" sz="2400" dirty="0">
                <a:solidFill>
                  <a:srgbClr val="000000"/>
                </a:solidFill>
                <a:latin typeface="Calibri" pitchFamily="18"/>
                <a:ea typeface="Calibri"/>
                <a:cs typeface="Calibri"/>
              </a:rPr>
              <a:t>The routing process performed by a router typically directs forwarding on the basis of routing tables, which maintain record of the routes to various network destinations. </a:t>
            </a:r>
          </a:p>
          <a:p>
            <a:pPr marL="343080" lvl="0" indent="-343080" algn="l" rtl="0" hangingPunct="1">
              <a:lnSpc>
                <a:spcPct val="150000"/>
              </a:lnSpc>
              <a:spcBef>
                <a:spcPts val="1001"/>
              </a:spcBef>
              <a:buSzPct val="100000"/>
              <a:buFont typeface="Arial" pitchFamily="34"/>
              <a:buChar char="•"/>
            </a:pPr>
            <a:r>
              <a:rPr lang="en-US" sz="2400" dirty="0">
                <a:solidFill>
                  <a:srgbClr val="000000"/>
                </a:solidFill>
                <a:latin typeface="Calibri" pitchFamily="18"/>
                <a:ea typeface="Calibri"/>
                <a:cs typeface="Calibri"/>
              </a:rPr>
              <a:t>A routing table can be compared to a train timetable, where train passengers consult the timetable to decide which train to catch. Routing tables function in the same way, but for network paths rather than trains. These tables may be specified by an administrator, learned by observing network traffic, or built with the assistance of routing protocols.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5EB6004E-18E3-B9F1-5262-F72473650C4D}"/>
              </a:ext>
            </a:extLst>
          </p:cNvPr>
          <p:cNvSpPr txBox="1">
            <a:spLocks noGrp="1"/>
          </p:cNvSpPr>
          <p:nvPr>
            <p:ph type="ftr" sz="quarter" idx="11"/>
          </p:nvPr>
        </p:nvSpPr>
        <p:spPr>
          <a:xfrm>
            <a:off x="2932176" y="6263356"/>
            <a:ext cx="6327648" cy="365125"/>
          </a:xfrm>
          <a:prstGeom prst="rect">
            <a:avLst/>
          </a:prstGeom>
          <a:noFill/>
          <a:ln>
            <a:noFill/>
          </a:ln>
        </p:spPr>
        <p:txBody>
          <a:bodyPr vert="horz" wrap="square" lIns="91440" tIns="45720" rIns="91440" bIns="45720" anchor="ctr" anchorCtr="1">
            <a:normAutofit/>
          </a:bodyPr>
          <a:lstStyle/>
          <a:p>
            <a:pPr lvl="0" algn="ctr">
              <a:spcAft>
                <a:spcPts val="601"/>
              </a:spcAft>
            </a:pPr>
            <a:r>
              <a:rPr lang="en-US" sz="1200" dirty="0">
                <a:solidFill>
                  <a:srgbClr val="898989"/>
                </a:solidFill>
                <a:latin typeface="Calibri" pitchFamily="18"/>
              </a:rPr>
              <a:t>Flanker</a:t>
            </a:r>
          </a:p>
        </p:txBody>
      </p:sp>
      <p:sp>
        <p:nvSpPr>
          <p:cNvPr id="2" name="Title 3">
            <a:extLst>
              <a:ext uri="{FF2B5EF4-FFF2-40B4-BE49-F238E27FC236}">
                <a16:creationId xmlns:a16="http://schemas.microsoft.com/office/drawing/2014/main" id="{2813BD8C-DA2A-FF5C-E801-0AC7CE82DF12}"/>
              </a:ext>
            </a:extLst>
          </p:cNvPr>
          <p:cNvSpPr txBox="1">
            <a:spLocks noGrp="1"/>
          </p:cNvSpPr>
          <p:nvPr>
            <p:ph type="title" idx="4294967295"/>
          </p:nvPr>
        </p:nvSpPr>
        <p:spPr>
          <a:xfrm>
            <a:off x="631594" y="-270716"/>
            <a:ext cx="9884006" cy="2339976"/>
          </a:xfrm>
        </p:spPr>
        <p:txBody>
          <a:bodyPr vert="horz" wrap="square" lIns="91440" tIns="45720" rIns="91440" bIns="45720" anchorCtr="0">
            <a:normAutofit/>
          </a:bodyPr>
          <a:lstStyle/>
          <a:p>
            <a:pPr lvl="0" algn="l" rtl="0" hangingPunct="1">
              <a:lnSpc>
                <a:spcPct val="90000"/>
              </a:lnSpc>
            </a:pPr>
            <a:r>
              <a:rPr lang="en-US" sz="4400" b="1" dirty="0">
                <a:solidFill>
                  <a:srgbClr val="000000"/>
                </a:solidFill>
                <a:latin typeface="Calibri Light" pitchFamily="18"/>
                <a:ea typeface="Calibri Light"/>
                <a:cs typeface="Calibri Light"/>
              </a:rPr>
              <a:t>How routing works and it’s types?</a:t>
            </a:r>
          </a:p>
        </p:txBody>
      </p:sp>
      <p:sp>
        <p:nvSpPr>
          <p:cNvPr id="3" name="Content Placeholder 5">
            <a:extLst>
              <a:ext uri="{FF2B5EF4-FFF2-40B4-BE49-F238E27FC236}">
                <a16:creationId xmlns:a16="http://schemas.microsoft.com/office/drawing/2014/main" id="{FCB6F32A-5C4B-69AA-DCE0-A0B592F246AB}"/>
              </a:ext>
            </a:extLst>
          </p:cNvPr>
          <p:cNvSpPr txBox="1">
            <a:spLocks noGrp="1"/>
          </p:cNvSpPr>
          <p:nvPr>
            <p:ph type="body" idx="4294967295"/>
          </p:nvPr>
        </p:nvSpPr>
        <p:spPr>
          <a:xfrm>
            <a:off x="631595" y="1586581"/>
            <a:ext cx="9884005" cy="4859338"/>
          </a:xfrm>
        </p:spPr>
        <p:txBody>
          <a:bodyPr vert="horz" wrap="square" lIns="91440" tIns="45720" rIns="91440" bIns="45720" anchor="t" anchorCtr="0"/>
          <a:lstStyle/>
          <a:p>
            <a:pPr marL="343080" lvl="0" indent="-343080" algn="l" rtl="0" hangingPunct="1">
              <a:lnSpc>
                <a:spcPct val="150000"/>
              </a:lnSpc>
              <a:spcBef>
                <a:spcPts val="1001"/>
              </a:spcBef>
              <a:buSzPct val="100000"/>
              <a:buFont typeface="Arial" pitchFamily="34"/>
              <a:buChar char="•"/>
            </a:pPr>
            <a:r>
              <a:rPr lang="en-US" sz="1800" dirty="0">
                <a:solidFill>
                  <a:srgbClr val="000000"/>
                </a:solidFill>
                <a:latin typeface="Calibri" pitchFamily="18"/>
                <a:ea typeface="Calibri"/>
                <a:cs typeface="Calibri"/>
              </a:rPr>
              <a:t>When a router receives a packet, it reads the headers of the packet to see its intended destination. It then determines where to route the packet based on information in its routing table. As a packet travels to its destination, it may be routed multiple times by several routers. Routers perform this process millions of times a second with millions of packets.</a:t>
            </a:r>
          </a:p>
          <a:p>
            <a:pPr marL="0" lvl="0" indent="0" algn="l" rtl="0" hangingPunct="1">
              <a:lnSpc>
                <a:spcPct val="150000"/>
              </a:lnSpc>
              <a:spcBef>
                <a:spcPts val="1001"/>
              </a:spcBef>
              <a:buSzPct val="100000"/>
              <a:buNone/>
            </a:pPr>
            <a:r>
              <a:rPr lang="en-US" sz="2400" b="1" dirty="0">
                <a:solidFill>
                  <a:srgbClr val="000000"/>
                </a:solidFill>
                <a:latin typeface="Calibri" pitchFamily="18"/>
                <a:ea typeface="Calibri"/>
                <a:cs typeface="Calibri"/>
              </a:rPr>
              <a:t>Types:</a:t>
            </a:r>
          </a:p>
          <a:p>
            <a:pPr marL="0" lvl="0" indent="0" algn="l" rtl="0" hangingPunct="1">
              <a:lnSpc>
                <a:spcPct val="150000"/>
              </a:lnSpc>
              <a:spcBef>
                <a:spcPts val="1001"/>
              </a:spcBef>
              <a:buSzPct val="100000"/>
              <a:buNone/>
            </a:pPr>
            <a:r>
              <a:rPr lang="en-US" sz="1800" b="1" dirty="0">
                <a:solidFill>
                  <a:srgbClr val="000000"/>
                </a:solidFill>
                <a:latin typeface="Calibri" pitchFamily="18"/>
                <a:ea typeface="Calibri"/>
                <a:cs typeface="Calibri"/>
              </a:rPr>
              <a:t>1. Static routing</a:t>
            </a:r>
            <a:r>
              <a:rPr lang="en-US" sz="1800" dirty="0">
                <a:solidFill>
                  <a:srgbClr val="000000"/>
                </a:solidFill>
                <a:latin typeface="Calibri" pitchFamily="18"/>
                <a:ea typeface="Calibri"/>
                <a:cs typeface="Calibri"/>
              </a:rPr>
              <a:t>: Routes are manually added into the routing table.</a:t>
            </a:r>
          </a:p>
          <a:p>
            <a:pPr marL="0" lvl="0" indent="0" algn="l" rtl="0" hangingPunct="1">
              <a:lnSpc>
                <a:spcPct val="150000"/>
              </a:lnSpc>
              <a:spcBef>
                <a:spcPts val="1001"/>
              </a:spcBef>
              <a:buSzPct val="100000"/>
              <a:buNone/>
            </a:pPr>
            <a:r>
              <a:rPr lang="en-US" sz="1800" b="1" dirty="0">
                <a:solidFill>
                  <a:srgbClr val="000000"/>
                </a:solidFill>
                <a:latin typeface="Calibri" pitchFamily="18"/>
                <a:ea typeface="Calibri"/>
                <a:cs typeface="Calibri"/>
              </a:rPr>
              <a:t>2. Dynamic routing</a:t>
            </a:r>
            <a:r>
              <a:rPr lang="en-US" sz="1800" dirty="0">
                <a:solidFill>
                  <a:srgbClr val="000000"/>
                </a:solidFill>
                <a:latin typeface="Calibri" pitchFamily="18"/>
                <a:ea typeface="Calibri"/>
                <a:cs typeface="Calibri"/>
              </a:rPr>
              <a:t>: Adjustments of the routes are automatically made according to the current state of the route in the routing table. Dynamic routing uses protocols to discover network destinations and the routes to reach it.</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02B4F8F0-245B-7CF7-DAC2-026D4D6ACBC2}"/>
              </a:ext>
            </a:extLst>
          </p:cNvPr>
          <p:cNvSpPr txBox="1"/>
          <p:nvPr/>
        </p:nvSpPr>
        <p:spPr>
          <a:xfrm>
            <a:off x="231480" y="453960"/>
            <a:ext cx="11573280" cy="735480"/>
          </a:xfrm>
          <a:prstGeom prst="rect">
            <a:avLst/>
          </a:prstGeom>
          <a:noFill/>
          <a:ln cap="flat">
            <a:noFill/>
          </a:ln>
        </p:spPr>
        <p:txBody>
          <a:bodyPr vert="horz" wrap="square" lIns="91440" tIns="45720" rIns="91440" bIns="45720" anchor="ctr" anchorCtr="1" compatLnSpc="0">
            <a:normAutofit/>
          </a:bodyPr>
          <a:lstStyle/>
          <a:p>
            <a:pPr marL="0" marR="0" lvl="0" indent="0" algn="ctr" rtl="0" hangingPunct="1">
              <a:lnSpc>
                <a:spcPct val="90000"/>
              </a:lnSpc>
              <a:spcBef>
                <a:spcPts val="0"/>
              </a:spcBef>
              <a:spcAft>
                <a:spcPts val="601"/>
              </a:spcAft>
              <a:buNone/>
              <a:tabLst/>
            </a:pPr>
            <a:r>
              <a:rPr lang="en-US" sz="2700" b="0" i="0" u="none" strike="noStrike" kern="1200" cap="none" spc="0" baseline="0">
                <a:ln>
                  <a:noFill/>
                </a:ln>
                <a:solidFill>
                  <a:srgbClr val="000000"/>
                </a:solidFill>
                <a:latin typeface="Calibri Light" pitchFamily="18"/>
                <a:ea typeface="Noto Sans CJK SC" pitchFamily="2"/>
                <a:cs typeface="Lohit Devanagari" pitchFamily="2"/>
              </a:rPr>
              <a:t>An image depicting flow of data packets from source to destination in a network</a:t>
            </a:r>
          </a:p>
        </p:txBody>
      </p:sp>
      <p:pic>
        <p:nvPicPr>
          <p:cNvPr id="3" name="Picture 4" descr="A picture containing text, watch&#10;&#10;Description automatically generated">
            <a:extLst>
              <a:ext uri="{FF2B5EF4-FFF2-40B4-BE49-F238E27FC236}">
                <a16:creationId xmlns:a16="http://schemas.microsoft.com/office/drawing/2014/main" id="{2B2BB74A-2856-4FC5-305F-3A68742A212E}"/>
              </a:ext>
            </a:extLst>
          </p:cNvPr>
          <p:cNvPicPr>
            <a:picLocks noChangeAspect="1"/>
          </p:cNvPicPr>
          <p:nvPr/>
        </p:nvPicPr>
        <p:blipFill>
          <a:blip r:embed="rId3"/>
          <a:srcRect l="6218" r="5335"/>
          <a:stretch>
            <a:fillRect/>
          </a:stretch>
        </p:blipFill>
        <p:spPr>
          <a:xfrm>
            <a:off x="289740" y="1189440"/>
            <a:ext cx="11612520" cy="4961160"/>
          </a:xfrm>
          <a:prstGeom prst="rect">
            <a:avLst/>
          </a:prstGeom>
          <a:noFill/>
          <a:ln cap="flat">
            <a:noFill/>
          </a:ln>
        </p:spPr>
      </p:pic>
      <p:sp>
        <p:nvSpPr>
          <p:cNvPr id="4" name="TextBox 5">
            <a:extLst>
              <a:ext uri="{FF2B5EF4-FFF2-40B4-BE49-F238E27FC236}">
                <a16:creationId xmlns:a16="http://schemas.microsoft.com/office/drawing/2014/main" id="{4B782554-72FC-42BC-C057-7927DC3E7B0E}"/>
              </a:ext>
            </a:extLst>
          </p:cNvPr>
          <p:cNvSpPr txBox="1"/>
          <p:nvPr/>
        </p:nvSpPr>
        <p:spPr>
          <a:xfrm>
            <a:off x="4724400" y="6404040"/>
            <a:ext cx="2743199" cy="248851"/>
          </a:xfrm>
          <a:prstGeom prst="rect">
            <a:avLst/>
          </a:prstGeom>
          <a:noFill/>
          <a:ln cap="flat">
            <a:noFill/>
          </a:ln>
        </p:spPr>
        <p:txBody>
          <a:bodyPr vert="horz" wrap="square" lIns="91440" tIns="45720" rIns="91440" bIns="45720" anchor="t" anchorCtr="0" compatLnSpc="0">
            <a:spAutoFit/>
          </a:bodyPr>
          <a:lstStyle/>
          <a:p>
            <a:pPr marL="0" marR="0" lvl="0" indent="0" algn="ctr" rtl="0" hangingPunct="1">
              <a:lnSpc>
                <a:spcPct val="100000"/>
              </a:lnSpc>
              <a:spcBef>
                <a:spcPts val="0"/>
              </a:spcBef>
              <a:spcAft>
                <a:spcPts val="0"/>
              </a:spcAft>
              <a:buNone/>
              <a:tabLst/>
            </a:pPr>
            <a:r>
              <a:rPr lang="en-US" sz="1000" b="0" i="0" u="none" strike="noStrike" kern="1200" cap="none" spc="0" baseline="0" dirty="0">
                <a:ln>
                  <a:noFill/>
                </a:ln>
                <a:solidFill>
                  <a:srgbClr val="7F7F7F"/>
                </a:solidFill>
                <a:latin typeface="Calibri" pitchFamily="18"/>
                <a:ea typeface="Noto Sans CJK SC" pitchFamily="2"/>
                <a:cs typeface="Calibri" pitchFamily="2"/>
              </a:rPr>
              <a:t>Flanker</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AA8D9532-AA06-7D10-E3B7-93839A93AF3A}"/>
              </a:ext>
            </a:extLst>
          </p:cNvPr>
          <p:cNvSpPr txBox="1"/>
          <p:nvPr/>
        </p:nvSpPr>
        <p:spPr>
          <a:xfrm>
            <a:off x="1123995" y="5674543"/>
            <a:ext cx="9681840" cy="739799"/>
          </a:xfrm>
          <a:prstGeom prst="rect">
            <a:avLst/>
          </a:prstGeom>
          <a:noFill/>
          <a:ln cap="flat">
            <a:noFill/>
          </a:ln>
        </p:spPr>
        <p:txBody>
          <a:bodyPr vert="horz" wrap="square" lIns="91440" tIns="45720" rIns="91440" bIns="45720" anchor="b" anchorCtr="1" compatLnSpc="0">
            <a:normAutofit/>
          </a:bodyPr>
          <a:lstStyle/>
          <a:p>
            <a:pPr marL="0" marR="0" lvl="0" indent="0" algn="ctr" rtl="0" hangingPunct="1">
              <a:lnSpc>
                <a:spcPct val="90000"/>
              </a:lnSpc>
              <a:spcBef>
                <a:spcPts val="0"/>
              </a:spcBef>
              <a:spcAft>
                <a:spcPts val="601"/>
              </a:spcAft>
              <a:buNone/>
              <a:tabLst/>
            </a:pPr>
            <a:r>
              <a:rPr lang="en-US" sz="3600" b="0" i="0" u="none" strike="noStrike" kern="1200" cap="none" spc="0" baseline="0" dirty="0">
                <a:ln>
                  <a:noFill/>
                </a:ln>
                <a:solidFill>
                  <a:srgbClr val="262626"/>
                </a:solidFill>
                <a:latin typeface="Calibri Light" pitchFamily="18"/>
                <a:ea typeface="Noto Sans CJK SC" pitchFamily="2"/>
                <a:cs typeface="Lohit Devanagari" pitchFamily="2"/>
              </a:rPr>
              <a:t>A real life analogy of routing</a:t>
            </a:r>
          </a:p>
        </p:txBody>
      </p:sp>
      <p:pic>
        <p:nvPicPr>
          <p:cNvPr id="3" name="Picture 10" descr="A picture containing grass&#10;&#10;Description automatically generated">
            <a:extLst>
              <a:ext uri="{FF2B5EF4-FFF2-40B4-BE49-F238E27FC236}">
                <a16:creationId xmlns:a16="http://schemas.microsoft.com/office/drawing/2014/main" id="{CE8C16F9-2E1A-1BB6-C129-6575AF010E45}"/>
              </a:ext>
            </a:extLst>
          </p:cNvPr>
          <p:cNvPicPr>
            <a:picLocks noChangeAspect="1"/>
          </p:cNvPicPr>
          <p:nvPr/>
        </p:nvPicPr>
        <p:blipFill>
          <a:blip r:embed="rId3"/>
          <a:srcRect b="2952"/>
          <a:stretch>
            <a:fillRect/>
          </a:stretch>
        </p:blipFill>
        <p:spPr>
          <a:xfrm>
            <a:off x="210670" y="206188"/>
            <a:ext cx="11770659" cy="5560887"/>
          </a:xfrm>
          <a:prstGeom prst="rect">
            <a:avLst/>
          </a:prstGeom>
          <a:noFill/>
          <a:ln cap="flat">
            <a:noFill/>
          </a:ln>
        </p:spPr>
      </p:pic>
      <p:sp>
        <p:nvSpPr>
          <p:cNvPr id="4" name="Footer Placeholder 4">
            <a:extLst>
              <a:ext uri="{FF2B5EF4-FFF2-40B4-BE49-F238E27FC236}">
                <a16:creationId xmlns:a16="http://schemas.microsoft.com/office/drawing/2014/main" id="{6900BC5B-A3DC-64B1-E477-69B799B29988}"/>
              </a:ext>
            </a:extLst>
          </p:cNvPr>
          <p:cNvSpPr txBox="1">
            <a:spLocks noGrp="1"/>
          </p:cNvSpPr>
          <p:nvPr>
            <p:ph type="ftr" sz="quarter" idx="11"/>
          </p:nvPr>
        </p:nvSpPr>
        <p:spPr>
          <a:xfrm>
            <a:off x="2801091" y="6414342"/>
            <a:ext cx="6327648" cy="365125"/>
          </a:xfrm>
          <a:prstGeom prst="rect">
            <a:avLst/>
          </a:prstGeom>
          <a:noFill/>
          <a:ln>
            <a:noFill/>
          </a:ln>
        </p:spPr>
        <p:txBody>
          <a:bodyPr vert="horz" wrap="square" lIns="91440" tIns="45720" rIns="91440" bIns="45720" anchor="ctr" anchorCtr="1">
            <a:normAutofit/>
          </a:bodyPr>
          <a:lstStyle/>
          <a:p>
            <a:pPr lvl="0" algn="ctr">
              <a:spcAft>
                <a:spcPts val="601"/>
              </a:spcAft>
            </a:pPr>
            <a:r>
              <a:rPr lang="en-US" sz="1000" dirty="0">
                <a:solidFill>
                  <a:srgbClr val="7F7F7F"/>
                </a:solidFill>
                <a:latin typeface="Calibri" pitchFamily="18"/>
              </a:rPr>
              <a:t>Flanker</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87558AA1-C249-7ED4-6676-A6592D7A2631}"/>
              </a:ext>
            </a:extLst>
          </p:cNvPr>
          <p:cNvSpPr txBox="1"/>
          <p:nvPr/>
        </p:nvSpPr>
        <p:spPr>
          <a:xfrm>
            <a:off x="5300639" y="6462000"/>
            <a:ext cx="2743199" cy="246240"/>
          </a:xfrm>
          <a:prstGeom prst="rect">
            <a:avLst/>
          </a:prstGeom>
          <a:noFill/>
          <a:ln cap="flat">
            <a:noFill/>
          </a:ln>
        </p:spPr>
        <p:txBody>
          <a:bodyPr vert="horz" wrap="square" lIns="91440" tIns="45720" rIns="91440" bIns="45720" anchor="t" anchorCtr="0" compatLnSpc="0">
            <a:spAutoFit/>
          </a:bodyPr>
          <a:lstStyle/>
          <a:p>
            <a:pPr marL="0" marR="0" lvl="0" indent="0" algn="l" rtl="0" hangingPunct="1">
              <a:lnSpc>
                <a:spcPct val="100000"/>
              </a:lnSpc>
              <a:spcBef>
                <a:spcPts val="0"/>
              </a:spcBef>
              <a:spcAft>
                <a:spcPts val="0"/>
              </a:spcAft>
              <a:buNone/>
              <a:tabLst/>
            </a:pPr>
            <a:r>
              <a:rPr lang="en-US" sz="1000" b="0" i="0" u="none" strike="noStrike" kern="1200" cap="none" spc="0" baseline="0">
                <a:ln>
                  <a:noFill/>
                </a:ln>
                <a:solidFill>
                  <a:srgbClr val="7F7F7F"/>
                </a:solidFill>
                <a:latin typeface="Calibri" pitchFamily="18"/>
                <a:ea typeface="Noto Sans CJK SC" pitchFamily="2"/>
                <a:cs typeface="Calibri" pitchFamily="2"/>
              </a:rPr>
              <a:t>Flanker</a:t>
            </a:r>
          </a:p>
        </p:txBody>
      </p:sp>
      <p:pic>
        <p:nvPicPr>
          <p:cNvPr id="4" name="ciscoPacketTracer">
            <a:hlinkClick r:id="" action="ppaction://media"/>
            <a:extLst>
              <a:ext uri="{FF2B5EF4-FFF2-40B4-BE49-F238E27FC236}">
                <a16:creationId xmlns:a16="http://schemas.microsoft.com/office/drawing/2014/main" id="{703995C3-9C50-ED91-2114-F2ACBD169B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2179" y="209350"/>
            <a:ext cx="11447642" cy="64392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2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6013A-5E0A-F8F0-56F2-99361F162458}"/>
              </a:ext>
            </a:extLst>
          </p:cNvPr>
          <p:cNvSpPr txBox="1"/>
          <p:nvPr/>
        </p:nvSpPr>
        <p:spPr>
          <a:xfrm>
            <a:off x="1255080" y="5218201"/>
            <a:ext cx="9681840" cy="739799"/>
          </a:xfrm>
          <a:prstGeom prst="rect">
            <a:avLst/>
          </a:prstGeom>
          <a:noFill/>
          <a:ln cap="flat">
            <a:noFill/>
          </a:ln>
        </p:spPr>
        <p:txBody>
          <a:bodyPr vert="horz" wrap="square" lIns="91440" tIns="45720" rIns="91440" bIns="45720" anchor="b" anchorCtr="1" compatLnSpc="0">
            <a:normAutofit/>
          </a:bodyPr>
          <a:lstStyle/>
          <a:p>
            <a:pPr marL="0" marR="0" lvl="0" indent="0" algn="ctr" rtl="0" hangingPunct="1">
              <a:lnSpc>
                <a:spcPct val="90000"/>
              </a:lnSpc>
              <a:spcBef>
                <a:spcPts val="0"/>
              </a:spcBef>
              <a:spcAft>
                <a:spcPts val="601"/>
              </a:spcAft>
              <a:buNone/>
              <a:tabLst/>
            </a:pPr>
            <a:r>
              <a:rPr lang="en-US" sz="3600" b="0" i="0" u="none" strike="noStrike" kern="1200" cap="none" spc="0" baseline="0" dirty="0">
                <a:ln>
                  <a:noFill/>
                </a:ln>
                <a:solidFill>
                  <a:srgbClr val="262626"/>
                </a:solidFill>
                <a:latin typeface="Calibri Light" pitchFamily="18"/>
                <a:ea typeface="Noto Sans CJK SC" pitchFamily="2"/>
                <a:cs typeface="Lohit Devanagari" pitchFamily="2"/>
              </a:rPr>
              <a:t>Output of traceroute command</a:t>
            </a:r>
          </a:p>
        </p:txBody>
      </p:sp>
      <p:sp>
        <p:nvSpPr>
          <p:cNvPr id="3" name="Footer Placeholder 5">
            <a:extLst>
              <a:ext uri="{FF2B5EF4-FFF2-40B4-BE49-F238E27FC236}">
                <a16:creationId xmlns:a16="http://schemas.microsoft.com/office/drawing/2014/main" id="{0EE52F95-C0FD-D6E6-1A43-F274FF228C0E}"/>
              </a:ext>
            </a:extLst>
          </p:cNvPr>
          <p:cNvSpPr txBox="1">
            <a:spLocks noGrp="1"/>
          </p:cNvSpPr>
          <p:nvPr>
            <p:ph type="ftr" sz="quarter" idx="11"/>
          </p:nvPr>
        </p:nvSpPr>
        <p:spPr>
          <a:xfrm>
            <a:off x="2728678" y="6349440"/>
            <a:ext cx="6327648" cy="365125"/>
          </a:xfrm>
          <a:prstGeom prst="rect">
            <a:avLst/>
          </a:prstGeom>
          <a:noFill/>
          <a:ln>
            <a:noFill/>
          </a:ln>
        </p:spPr>
        <p:txBody>
          <a:bodyPr vert="horz" wrap="square" lIns="91440" tIns="45720" rIns="91440" bIns="45720" anchor="ctr" anchorCtr="1">
            <a:normAutofit/>
          </a:bodyPr>
          <a:lstStyle/>
          <a:p>
            <a:pPr lvl="0" algn="ctr">
              <a:spcAft>
                <a:spcPts val="601"/>
              </a:spcAft>
            </a:pPr>
            <a:r>
              <a:rPr lang="en-US" sz="1000" dirty="0">
                <a:solidFill>
                  <a:srgbClr val="7F7F7F"/>
                </a:solidFill>
                <a:latin typeface="Calibri" pitchFamily="18"/>
              </a:rPr>
              <a:t>Flanker</a:t>
            </a:r>
          </a:p>
        </p:txBody>
      </p:sp>
      <p:sp>
        <p:nvSpPr>
          <p:cNvPr id="4" name="Slide Number Placeholder 3">
            <a:extLst>
              <a:ext uri="{FF2B5EF4-FFF2-40B4-BE49-F238E27FC236}">
                <a16:creationId xmlns:a16="http://schemas.microsoft.com/office/drawing/2014/main" id="{56B5DFA0-97D5-D609-4D5E-9B46541A7C8B}"/>
              </a:ext>
            </a:extLst>
          </p:cNvPr>
          <p:cNvSpPr txBox="1">
            <a:spLocks noGrp="1"/>
          </p:cNvSpPr>
          <p:nvPr>
            <p:ph type="sldNum" sz="quarter" idx="12"/>
          </p:nvPr>
        </p:nvSpPr>
        <p:spPr>
          <a:prstGeom prst="rect">
            <a:avLst/>
          </a:prstGeom>
          <a:noFill/>
          <a:ln>
            <a:noFill/>
          </a:ln>
        </p:spPr>
        <p:txBody>
          <a:bodyPr vert="horz" wrap="square" lIns="91440" tIns="45720" rIns="91440" bIns="45720" anchor="ctr" anchorCtr="0">
            <a:normAutofit/>
          </a:bodyPr>
          <a:lstStyle/>
          <a:p>
            <a:pPr lvl="0" algn="r">
              <a:spcAft>
                <a:spcPts val="601"/>
              </a:spcAft>
            </a:pPr>
            <a:fld id="{6E1778D1-904C-48CC-A24A-51306D27CB88}" type="slidenum">
              <a:t>8</a:t>
            </a:fld>
            <a:endParaRPr lang="en-US" sz="1000">
              <a:solidFill>
                <a:srgbClr val="7F7F7F"/>
              </a:solidFill>
              <a:latin typeface="Calibri" pitchFamily="18"/>
            </a:endParaRPr>
          </a:p>
        </p:txBody>
      </p:sp>
      <p:pic>
        <p:nvPicPr>
          <p:cNvPr id="5" name="Picture 4">
            <a:extLst>
              <a:ext uri="{FF2B5EF4-FFF2-40B4-BE49-F238E27FC236}">
                <a16:creationId xmlns:a16="http://schemas.microsoft.com/office/drawing/2014/main" id="{425E6AC7-0088-E4A4-82EC-149F9C4F39D9}"/>
              </a:ext>
            </a:extLst>
          </p:cNvPr>
          <p:cNvPicPr>
            <a:picLocks noChangeAspect="1"/>
          </p:cNvPicPr>
          <p:nvPr/>
        </p:nvPicPr>
        <p:blipFill>
          <a:blip r:embed="rId3">
            <a:lum/>
            <a:alphaModFix/>
          </a:blip>
          <a:srcRect/>
          <a:stretch>
            <a:fillRect/>
          </a:stretch>
        </p:blipFill>
        <p:spPr>
          <a:xfrm>
            <a:off x="72000" y="900000"/>
            <a:ext cx="12060000" cy="4009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BB3E4FE-826E-CF39-96C0-0AEAC7480AED}"/>
              </a:ext>
            </a:extLst>
          </p:cNvPr>
          <p:cNvSpPr txBox="1">
            <a:spLocks noGrp="1"/>
          </p:cNvSpPr>
          <p:nvPr>
            <p:ph type="ftr" sz="quarter" idx="11"/>
          </p:nvPr>
        </p:nvSpPr>
        <p:spPr>
          <a:xfrm>
            <a:off x="2804312" y="6386511"/>
            <a:ext cx="6327648" cy="365125"/>
          </a:xfrm>
          <a:prstGeom prst="rect">
            <a:avLst/>
          </a:prstGeom>
          <a:noFill/>
          <a:ln>
            <a:noFill/>
          </a:ln>
        </p:spPr>
        <p:txBody>
          <a:bodyPr vert="horz" wrap="square" lIns="91440" tIns="45720" rIns="91440" bIns="45720" anchor="ctr" anchorCtr="1">
            <a:noAutofit/>
          </a:bodyPr>
          <a:lstStyle/>
          <a:p>
            <a:pPr lvl="0" algn="ctr"/>
            <a:r>
              <a:rPr lang="en-US" sz="1100" dirty="0">
                <a:solidFill>
                  <a:srgbClr val="898989"/>
                </a:solidFill>
                <a:latin typeface="Calibri" pitchFamily="18"/>
              </a:rPr>
              <a:t>Flanker</a:t>
            </a:r>
          </a:p>
        </p:txBody>
      </p:sp>
      <p:sp>
        <p:nvSpPr>
          <p:cNvPr id="2" name="Title 1">
            <a:extLst>
              <a:ext uri="{FF2B5EF4-FFF2-40B4-BE49-F238E27FC236}">
                <a16:creationId xmlns:a16="http://schemas.microsoft.com/office/drawing/2014/main" id="{E0330B8A-0C14-B797-1589-86D78E4487FB}"/>
              </a:ext>
            </a:extLst>
          </p:cNvPr>
          <p:cNvSpPr txBox="1">
            <a:spLocks noGrp="1"/>
          </p:cNvSpPr>
          <p:nvPr>
            <p:ph type="title" idx="4294967295"/>
          </p:nvPr>
        </p:nvSpPr>
        <p:spPr>
          <a:xfrm>
            <a:off x="575034" y="288926"/>
            <a:ext cx="9940565" cy="814388"/>
          </a:xfrm>
        </p:spPr>
        <p:txBody>
          <a:bodyPr vert="horz" wrap="square" lIns="91440" tIns="45720" rIns="91440" bIns="45720" anchor="b" anchorCtr="0">
            <a:normAutofit/>
          </a:bodyPr>
          <a:lstStyle/>
          <a:p>
            <a:pPr lvl="0" algn="l" rtl="0" hangingPunct="1">
              <a:lnSpc>
                <a:spcPct val="90000"/>
              </a:lnSpc>
            </a:pPr>
            <a:r>
              <a:rPr lang="en-US" sz="4400" b="1" dirty="0">
                <a:solidFill>
                  <a:srgbClr val="000000"/>
                </a:solidFill>
                <a:latin typeface="Calibri Light" pitchFamily="18"/>
              </a:rPr>
              <a:t>What is a Routing Protocol?</a:t>
            </a:r>
          </a:p>
        </p:txBody>
      </p:sp>
      <p:sp>
        <p:nvSpPr>
          <p:cNvPr id="3" name="Content Placeholder 2">
            <a:extLst>
              <a:ext uri="{FF2B5EF4-FFF2-40B4-BE49-F238E27FC236}">
                <a16:creationId xmlns:a16="http://schemas.microsoft.com/office/drawing/2014/main" id="{A848AFEA-8A6E-2486-DA8D-2F4A9ADB2859}"/>
              </a:ext>
            </a:extLst>
          </p:cNvPr>
          <p:cNvSpPr txBox="1">
            <a:spLocks noGrp="1"/>
          </p:cNvSpPr>
          <p:nvPr>
            <p:ph type="body" idx="4294967295"/>
          </p:nvPr>
        </p:nvSpPr>
        <p:spPr>
          <a:xfrm>
            <a:off x="575034" y="1411287"/>
            <a:ext cx="10786205" cy="5157787"/>
          </a:xfrm>
        </p:spPr>
        <p:txBody>
          <a:bodyPr vert="horz" wrap="square" lIns="91440" tIns="45720" rIns="91440" bIns="45720" anchor="t" anchorCtr="0">
            <a:normAutofit fontScale="85000" lnSpcReduction="20000"/>
          </a:bodyPr>
          <a:lstStyle/>
          <a:p>
            <a:pPr lvl="0" algn="l" rtl="0" hangingPunct="1">
              <a:lnSpc>
                <a:spcPct val="90000"/>
              </a:lnSpc>
              <a:spcBef>
                <a:spcPts val="1001"/>
              </a:spcBef>
            </a:pPr>
            <a:r>
              <a:rPr lang="en-US" sz="2600" dirty="0">
                <a:solidFill>
                  <a:srgbClr val="000000"/>
                </a:solidFill>
                <a:latin typeface="Calibri" pitchFamily="18"/>
              </a:rPr>
              <a:t>A routing protocol uses software and routing algorithms to determine optimal network data transfer and communication paths between network nodes. Routing protocols facilitate router communication and overall network topology understanding.</a:t>
            </a:r>
          </a:p>
          <a:p>
            <a:pPr lvl="0" algn="l" rtl="0" hangingPunct="1">
              <a:lnSpc>
                <a:spcPct val="90000"/>
              </a:lnSpc>
              <a:spcBef>
                <a:spcPts val="1001"/>
              </a:spcBef>
            </a:pPr>
            <a:endParaRPr lang="en-US" sz="2400" dirty="0">
              <a:solidFill>
                <a:srgbClr val="000000"/>
              </a:solidFill>
              <a:latin typeface="Calibri" pitchFamily="18"/>
            </a:endParaRPr>
          </a:p>
          <a:p>
            <a:pPr lvl="0" algn="l" rtl="0" hangingPunct="1">
              <a:lnSpc>
                <a:spcPct val="90000"/>
              </a:lnSpc>
              <a:spcBef>
                <a:spcPts val="1001"/>
              </a:spcBef>
            </a:pPr>
            <a:r>
              <a:rPr lang="en-US" sz="2600" dirty="0">
                <a:solidFill>
                  <a:srgbClr val="000000"/>
                </a:solidFill>
                <a:latin typeface="Calibri" pitchFamily="18"/>
              </a:rPr>
              <a:t>A routing protocol is also known as a routing policy.</a:t>
            </a:r>
          </a:p>
          <a:p>
            <a:pPr lvl="0" algn="l" rtl="0" hangingPunct="1">
              <a:lnSpc>
                <a:spcPct val="90000"/>
              </a:lnSpc>
              <a:spcBef>
                <a:spcPts val="1001"/>
              </a:spcBef>
            </a:pPr>
            <a:endParaRPr lang="en-US" sz="2400" dirty="0">
              <a:solidFill>
                <a:srgbClr val="000000"/>
              </a:solidFill>
              <a:latin typeface="Calibri" pitchFamily="18"/>
            </a:endParaRPr>
          </a:p>
          <a:p>
            <a:pPr marL="0" lvl="0" indent="0" algn="l" rtl="0" hangingPunct="1">
              <a:lnSpc>
                <a:spcPct val="90000"/>
              </a:lnSpc>
              <a:spcBef>
                <a:spcPts val="1001"/>
              </a:spcBef>
              <a:buNone/>
            </a:pPr>
            <a:r>
              <a:rPr lang="en-US" sz="3200" b="1" dirty="0">
                <a:solidFill>
                  <a:srgbClr val="000000"/>
                </a:solidFill>
                <a:latin typeface="Calibri" pitchFamily="18"/>
              </a:rPr>
              <a:t>Most Internet Protocol (IP) networks use the following routing protocols:</a:t>
            </a:r>
          </a:p>
          <a:p>
            <a:pPr lvl="0" algn="l" rtl="0" hangingPunct="1">
              <a:lnSpc>
                <a:spcPct val="90000"/>
              </a:lnSpc>
              <a:spcBef>
                <a:spcPts val="1001"/>
              </a:spcBef>
            </a:pPr>
            <a:endParaRPr lang="en-US" sz="2400" dirty="0">
              <a:solidFill>
                <a:srgbClr val="000000"/>
              </a:solidFill>
              <a:latin typeface="Calibri" pitchFamily="18"/>
            </a:endParaRPr>
          </a:p>
          <a:p>
            <a:pPr lvl="0" algn="l" rtl="0" hangingPunct="1">
              <a:lnSpc>
                <a:spcPct val="90000"/>
              </a:lnSpc>
              <a:spcBef>
                <a:spcPts val="1001"/>
              </a:spcBef>
              <a:buClr>
                <a:srgbClr val="000000"/>
              </a:buClr>
              <a:buSzPct val="45000"/>
              <a:buFont typeface="StarSymbol"/>
              <a:buChar char="●"/>
            </a:pPr>
            <a:r>
              <a:rPr lang="en-US" sz="2600" dirty="0">
                <a:solidFill>
                  <a:srgbClr val="000000"/>
                </a:solidFill>
                <a:latin typeface="Calibri" pitchFamily="18"/>
              </a:rPr>
              <a:t> Routing Information Protocol (RIP) and Interior Gateway Routing Protocol (IGRP): These provide interior gateway routing through path or distance vector protocols.</a:t>
            </a:r>
          </a:p>
          <a:p>
            <a:pPr lvl="0" algn="l" rtl="0" hangingPunct="1">
              <a:lnSpc>
                <a:spcPct val="90000"/>
              </a:lnSpc>
              <a:spcBef>
                <a:spcPts val="1001"/>
              </a:spcBef>
              <a:buClr>
                <a:srgbClr val="000000"/>
              </a:buClr>
              <a:buSzPct val="45000"/>
              <a:buFont typeface="StarSymbol"/>
              <a:buChar char="●"/>
            </a:pPr>
            <a:endParaRPr lang="en-US" sz="2400" dirty="0">
              <a:solidFill>
                <a:srgbClr val="000000"/>
              </a:solidFill>
              <a:latin typeface="Calibri" pitchFamily="18"/>
            </a:endParaRPr>
          </a:p>
          <a:p>
            <a:pPr lvl="0" algn="l" rtl="0" hangingPunct="1">
              <a:lnSpc>
                <a:spcPct val="90000"/>
              </a:lnSpc>
              <a:spcBef>
                <a:spcPts val="1001"/>
              </a:spcBef>
              <a:buClr>
                <a:srgbClr val="000000"/>
              </a:buClr>
              <a:buSzPct val="45000"/>
              <a:buFont typeface="StarSymbol"/>
              <a:buChar char="●"/>
            </a:pPr>
            <a:r>
              <a:rPr lang="en-US" sz="2600" dirty="0">
                <a:solidFill>
                  <a:srgbClr val="000000"/>
                </a:solidFill>
                <a:latin typeface="Calibri" pitchFamily="18"/>
              </a:rPr>
              <a:t> Open Shortest Path First (OSPF): This provides interior gateway routing through link-state routing protocols.</a:t>
            </a:r>
          </a:p>
          <a:p>
            <a:pPr lvl="0" algn="l" rtl="0" hangingPunct="1">
              <a:lnSpc>
                <a:spcPct val="90000"/>
              </a:lnSpc>
              <a:spcBef>
                <a:spcPts val="1001"/>
              </a:spcBef>
              <a:buClr>
                <a:srgbClr val="000000"/>
              </a:buClr>
              <a:buSzPct val="45000"/>
              <a:buFont typeface="StarSymbol"/>
              <a:buChar char="●"/>
            </a:pPr>
            <a:endParaRPr lang="en-US" sz="2400" dirty="0">
              <a:solidFill>
                <a:srgbClr val="000000"/>
              </a:solidFill>
              <a:latin typeface="Calibri" pitchFamily="18"/>
            </a:endParaRPr>
          </a:p>
          <a:p>
            <a:pPr lvl="0" algn="l" rtl="0" hangingPunct="1">
              <a:lnSpc>
                <a:spcPct val="90000"/>
              </a:lnSpc>
              <a:spcBef>
                <a:spcPts val="1001"/>
              </a:spcBef>
              <a:buClr>
                <a:srgbClr val="000000"/>
              </a:buClr>
              <a:buSzPct val="45000"/>
              <a:buFont typeface="StarSymbol"/>
              <a:buChar char="●"/>
            </a:pPr>
            <a:r>
              <a:rPr lang="en-US" sz="2600" dirty="0">
                <a:solidFill>
                  <a:srgbClr val="000000"/>
                </a:solidFill>
                <a:latin typeface="Calibri" pitchFamily="18"/>
              </a:rPr>
              <a:t> Border Gateway Protocol (BGP) v4: This provides public Internet routing protocol through exterior gateway routing</a:t>
            </a: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121</TotalTime>
  <Words>969</Words>
  <Application>Microsoft Office PowerPoint</Application>
  <PresentationFormat>Widescreen</PresentationFormat>
  <Paragraphs>89</Paragraphs>
  <Slides>13</Slides>
  <Notes>13</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vt:lpstr>
      <vt:lpstr>Calibri</vt:lpstr>
      <vt:lpstr>Calibri Light</vt:lpstr>
      <vt:lpstr>DejaVu Sans</vt:lpstr>
      <vt:lpstr>Liberation Sans</vt:lpstr>
      <vt:lpstr>Lohit Devanagari</vt:lpstr>
      <vt:lpstr>Noto Sans CJK SC</vt:lpstr>
      <vt:lpstr>OpenSymbol</vt:lpstr>
      <vt:lpstr>Rockwell</vt:lpstr>
      <vt:lpstr>Rockwell Condensed</vt:lpstr>
      <vt:lpstr>StarSymbol</vt:lpstr>
      <vt:lpstr>Tenorite</vt:lpstr>
      <vt:lpstr>Wingdings</vt:lpstr>
      <vt:lpstr>Wood Type</vt:lpstr>
      <vt:lpstr>Routing Protocols  in IoT</vt:lpstr>
      <vt:lpstr>Agenda</vt:lpstr>
      <vt:lpstr>What is routing?</vt:lpstr>
      <vt:lpstr>How routing works and it’s types?</vt:lpstr>
      <vt:lpstr>PowerPoint Presentation</vt:lpstr>
      <vt:lpstr>PowerPoint Presentation</vt:lpstr>
      <vt:lpstr>PowerPoint Presentation</vt:lpstr>
      <vt:lpstr>PowerPoint Presentation</vt:lpstr>
      <vt:lpstr>What is a Routing Protocol?</vt:lpstr>
      <vt:lpstr>Routing in IoT</vt:lpstr>
      <vt:lpstr>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Prakhar Verma</dc:creator>
  <cp:lastModifiedBy>DEVTA</cp:lastModifiedBy>
  <cp:revision>164</cp:revision>
  <dcterms:created xsi:type="dcterms:W3CDTF">2022-10-14T11:05:13Z</dcterms:created>
  <dcterms:modified xsi:type="dcterms:W3CDTF">2022-10-16T16:46:21Z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